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1" r:id="rId6"/>
    <p:sldId id="261" r:id="rId7"/>
    <p:sldId id="269" r:id="rId8"/>
    <p:sldId id="270" r:id="rId9"/>
    <p:sldId id="265" r:id="rId10"/>
    <p:sldId id="266" r:id="rId11"/>
    <p:sldId id="277" r:id="rId12"/>
    <p:sldId id="272" r:id="rId13"/>
    <p:sldId id="274" r:id="rId14"/>
    <p:sldId id="275" r:id="rId15"/>
    <p:sldId id="278" r:id="rId16"/>
    <p:sldId id="279" r:id="rId17"/>
    <p:sldId id="280" r:id="rId18"/>
    <p:sldId id="281" r:id="rId19"/>
    <p:sldId id="273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ABF-0900-4622-8518-21ED30BD74FF}" type="datetimeFigureOut">
              <a:rPr lang="es-MX" smtClean="0"/>
              <a:pPr/>
              <a:t>07/10/2018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B480-3596-4A7C-81CE-1E069690AB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ABF-0900-4622-8518-21ED30BD74FF}" type="datetimeFigureOut">
              <a:rPr lang="es-MX" smtClean="0"/>
              <a:pPr/>
              <a:t>07/10/2018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B480-3596-4A7C-81CE-1E069690AB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ABF-0900-4622-8518-21ED30BD74FF}" type="datetimeFigureOut">
              <a:rPr lang="es-MX" smtClean="0"/>
              <a:pPr/>
              <a:t>07/10/2018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B480-3596-4A7C-81CE-1E069690AB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ABF-0900-4622-8518-21ED30BD74FF}" type="datetimeFigureOut">
              <a:rPr lang="es-MX" smtClean="0"/>
              <a:pPr/>
              <a:t>07/10/2018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B480-3596-4A7C-81CE-1E069690AB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ABF-0900-4622-8518-21ED30BD74FF}" type="datetimeFigureOut">
              <a:rPr lang="es-MX" smtClean="0"/>
              <a:pPr/>
              <a:t>07/10/2018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B480-3596-4A7C-81CE-1E069690AB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ABF-0900-4622-8518-21ED30BD74FF}" type="datetimeFigureOut">
              <a:rPr lang="es-MX" smtClean="0"/>
              <a:pPr/>
              <a:t>07/10/2018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B480-3596-4A7C-81CE-1E069690AB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ABF-0900-4622-8518-21ED30BD74FF}" type="datetimeFigureOut">
              <a:rPr lang="es-MX" smtClean="0"/>
              <a:pPr/>
              <a:t>07/10/2018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B480-3596-4A7C-81CE-1E069690AB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ABF-0900-4622-8518-21ED30BD74FF}" type="datetimeFigureOut">
              <a:rPr lang="es-MX" smtClean="0"/>
              <a:pPr/>
              <a:t>07/10/2018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B480-3596-4A7C-81CE-1E069690AB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ABF-0900-4622-8518-21ED30BD74FF}" type="datetimeFigureOut">
              <a:rPr lang="es-MX" smtClean="0"/>
              <a:pPr/>
              <a:t>07/10/2018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B480-3596-4A7C-81CE-1E069690AB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ABF-0900-4622-8518-21ED30BD74FF}" type="datetimeFigureOut">
              <a:rPr lang="es-MX" smtClean="0"/>
              <a:pPr/>
              <a:t>07/10/2018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B480-3596-4A7C-81CE-1E069690AB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4ABF-0900-4622-8518-21ED30BD74FF}" type="datetimeFigureOut">
              <a:rPr lang="es-MX" smtClean="0"/>
              <a:pPr/>
              <a:t>07/10/2018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B480-3596-4A7C-81CE-1E069690AB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14ABF-0900-4622-8518-21ED30BD74FF}" type="datetimeFigureOut">
              <a:rPr lang="es-MX" smtClean="0"/>
              <a:pPr/>
              <a:t>07/10/2018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B480-3596-4A7C-81CE-1E069690ABC7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y/url?sa=i&amp;rct=j&amp;q=surcos%20de%20la%20m%C3%A9dula%20espinal&amp;source=images&amp;cd=&amp;cad=rja&amp;docid=r5hEWtSxUrRsxM&amp;tbnid=FiHDH-KGHVwr5M:&amp;ved=&amp;url=http://es.wikipedia.org/wiki/M%C3%A9dula_espinal&amp;ei=QqH5UYrmOImG9gT6xYCADw&amp;bvm=bv.49967636,d.eWU&amp;psig=AFQjCNE3bCETyT1fCFQoskscC2bEYnYaZA&amp;ust=137540064344043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uy/url?sa=i&amp;rct=j&amp;q=configuraci%C3%B3n+interna+de+m%C3%A9dula+espinal&amp;source=images&amp;cd=&amp;cad=rja&amp;docid=6Lg6Nnp0yg9j9M&amp;tbnid=67w3rB-Vs_lxfM:&amp;ved=&amp;url=http://meduwiki.wikispaces.com/CoNfIgUrAcI%C3%B3N+InTeRnA&amp;ei=4aT5UfmvJ5TY8gTp8YDoDQ&amp;bvm=bv.49967636,d.eWU&amp;psig=AFQjCNHUgUKSLsXkT8-iMtqF056HtjzM5g&amp;ust=1375401570083800" TargetMode="External"/><Relationship Id="rId4" Type="http://schemas.openxmlformats.org/officeDocument/2006/relationships/hyperlink" Target="http://www.google.com.uy/url?sa=i&amp;rct=j&amp;q=surcos%20de%20la%20m%C3%A9dula%20espinal&amp;source=images&amp;cd=&amp;docid=r5hEWtSxUrRsxM&amp;tbnid=FiHDH-KGHVwr5M:&amp;ved=0CAUQjRw&amp;url=/url?sa=i&amp;rct=j&amp;q=surcos%20de%20la%20m%C3%A9dula%20espinal&amp;source=images&amp;cd=&amp;cad=rja&amp;docid=r5hEWtSxUrRsxM&amp;tbnid=FiHDH-KGHVwr5M:&amp;ved=&amp;url=http://es.wikipedia.org/wiki/M%C3%A9dula_espinal&amp;ei=QqH5UYrmOImG9gT6xYCADw&amp;bvm=bv.49967636,d.eWU&amp;psig=AFQjCNE3bCETyT1fCFQoskscC2bEYnYaZA&amp;ust=1375400643440435&amp;ei=YKH5UcCNM4rG9gTJ-oC4BA&amp;bvm=bv.49967636,d.eWU&amp;psig=AFQjCNE3bCETyT1fCFQoskscC2bEYnYaZA&amp;ust=137540064344043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y/url?sa=i&amp;rct=j&amp;q=&amp;esrc=s&amp;source=images&amp;cd=&amp;cad=rja&amp;uact=8&amp;docid=dJzE84Wjq3mftM&amp;tbnid=pSVu3HYPIOCcFM:&amp;ved=0CAUQjRw&amp;url=http://morfofisiologiaunoo.blogspot.com/2014/05/neuroanatomia.html&amp;ei=ZpjsU6G9AZLZ8AH3lYHQBQ&amp;bvm=bv.72938740,d.b2U&amp;psig=AFQjCNEpUkT-o2J11qsr78P0wooTOLLwgw&amp;ust=1408100587671748" TargetMode="External"/><Relationship Id="rId3" Type="http://schemas.openxmlformats.org/officeDocument/2006/relationships/hyperlink" Target="http://www.google.com.uy/url?sa=i&amp;rct=j&amp;q=estructura+externa+de+m%C3%A9dula+espinal&amp;source=images&amp;cd=&amp;cad=rja&amp;docid=VJtW8OLNpb9EGM&amp;tbnid=RwMfNx6ohfHCbM:&amp;ved=&amp;url=http://www.icarito.cl/enciclopedia/articulo/segundo-ciclo-basico/ciencias-naturales/estructura-y-funcion-de-los-seres-vivos/2009/12/60-7546-9-la-medula-espinal.shtml&amp;ei=fp_5UdaRIIfm8gTWjIHADA&amp;bvm=bv.49967636,d.eWU&amp;psig=AFQjCNENGKjAx5YvclsLGIMIE9tGMAi3DA&amp;ust=1375400190961046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y/url?sa=i&amp;rct=j&amp;q=estructura+externa+de+m%C3%A9dula+espinal&amp;source=images&amp;cd=&amp;docid=VJtW8OLNpb9EGM&amp;tbnid=RwMfNx6ohfHCbM:&amp;ved=&amp;url=http://www.icarito.cl/enciclopedia/articulo/segundo-ciclo-basico/ciencias-naturales/estructura-y-funcion-de-los-seres-vivos/2009/12/60-7546-9-la-medula-espinal.shtml&amp;ei=fp_5UdaRIIfm8gTWjIHADA&amp;bvm=bv.49967636,d.eWU&amp;psig=AFQjCNENGKjAx5YvclsLGIMIE9tGMAi3DA&amp;ust=1375400190961046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.uy/url?sa=i&amp;rct=j&amp;q=estructura+externa+de+m%C3%A9dula+espinal&amp;source=images&amp;cd=&amp;cad=rja&amp;docid=Vc32WKZB8oz2WM&amp;tbnid=k9zK57C4r2RH5M:&amp;ved=0CAUQjRw&amp;url=http://psic-online12.blogspot.com/2012/07/snc-medula-espinal.html&amp;ei=aKD5Uab8GIPQ8QTenYF4&amp;bvm=bv.49967636,d.eWU&amp;psig=AFQjCNENGKjAx5YvclsLGIMIE9tGMAi3DA&amp;ust=1375400190961046" TargetMode="Externa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tid.needgoo.com/wp-content/uploads/2012/06/Meninges-craneales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.uy/url?sa=i&amp;rct=j&amp;q=&amp;esrc=s&amp;source=images&amp;cd=&amp;cad=rja&amp;docid=tVd8PzTcFdbpYM&amp;tbnid=7X8xrquUIiRUYM:&amp;ved=0CAUQjRw&amp;url=http://www.youtube.com/watch?v=o2ZXD6YCYHk&amp;ei=gubwUs3qDsnZkQeKh4G4Bg&amp;bvm=bv.60444564,d.eW0&amp;psig=AFQjCNGVc7CWJ7bGxADXg_ku6_fdi9kAQw&amp;ust=139160557953511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uy/url?sa=i&amp;rct=j&amp;q=&amp;esrc=s&amp;source=images&amp;cd=&amp;cad=rja&amp;uact=8&amp;docid=O558q5cHL0v-eM&amp;tbnid=Kr3Q5KtI5Ju0iM:&amp;ved=0CAUQjRw&amp;url=http://coloidales.jimdo.com/cerebro/&amp;ei=fpvyU-bPIObl8AHm7oDQCQ&amp;bvm=bv.73231344,d.cGE&amp;psig=AFQjCNHDB4YnbmgdUkckP-Jklen5l60teQ&amp;ust=14084946668160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google.com.uy/url?sa=i&amp;rct=j&amp;q=&amp;esrc=s&amp;source=images&amp;cd=&amp;cad=rja&amp;uact=8&amp;docid=KbOWhVk6Qj6lMM&amp;tbnid=ppKZy9KLrVpBiM:&amp;ved=0CAUQjRw&amp;url=http://www.slideshare.net/salomemartinez/hidrocefalia-final-2&amp;ei=zpvyU7_3CcWe8QGKyYHADA&amp;bvm=bv.73231344,d.cGE&amp;psig=AFQjCNHDB4YnbmgdUkckP-Jklen5l60teQ&amp;ust=140849466681600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uy/url?sa=i&amp;rct=j&amp;q=configuraci%C3%B3n+interna+de+m%C3%A9dula+espinal&amp;source=images&amp;cd=&amp;cad=rja&amp;docid=tteI9MBmng1hSM&amp;tbnid=DTtk7gyMs7bX7M:&amp;ved=0CAUQjRw&amp;url=http://drmimeneuroanatomia.blogspot.com/2010/09/medula-espinal-configuracion-interna.html&amp;ei=IaX5UcyUDY6C9QSd44GIDg&amp;bvm=bv.49967636,d.eWU&amp;psig=AFQjCNHUgUKSLsXkT8-iMtqF056HtjzM5g&amp;ust=13754015700838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jpeg"/><Relationship Id="rId4" Type="http://schemas.openxmlformats.org/officeDocument/2006/relationships/hyperlink" Target="http://www.google.com.uy/url?sa=i&amp;rct=j&amp;q=configuraci%C3%B3n+interna+de+m%C3%A9dula+espinal&amp;source=images&amp;cd=&amp;cad=rja&amp;docid=6Lg6Nnp0yg9j9M&amp;tbnid=67w3rB-Vs_lxfM:&amp;ved=&amp;url=http://meduwiki.wikispaces.com/CoNfIgUrAcI%C3%B3N+InTeRnA&amp;ei=4aT5UfmvJ5TY8gTp8YDoDQ&amp;bvm=bv.49967636,d.eWU&amp;psig=AFQjCNHUgUKSLsXkT8-iMtqF056HtjzM5g&amp;ust=137540157008380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y/url?sa=i&amp;rct=j&amp;q=&amp;esrc=s&amp;source=images&amp;cd=&amp;cad=rja&amp;uact=8&amp;docid=dJzE84Wjq3mftM&amp;tbnid=pSVu3HYPIOCcFM:&amp;ved=0CAUQjRw&amp;url=http://morfofisiologiaunoo.blogspot.com/2014/05/neuroanatomia.html&amp;ei=ZpjsU6G9AZLZ8AH3lYHQBQ&amp;bvm=bv.72938740,d.b2U&amp;psig=AFQjCNEpUkT-o2J11qsr78P0wooTOLLwgw&amp;ust=1408100587671748" TargetMode="External"/><Relationship Id="rId3" Type="http://schemas.openxmlformats.org/officeDocument/2006/relationships/hyperlink" Target="http://www.google.com.uy/url?sa=i&amp;rct=j&amp;q=estructura+externa+de+m%C3%A9dula+espinal&amp;source=images&amp;cd=&amp;cad=rja&amp;docid=VJtW8OLNpb9EGM&amp;tbnid=RwMfNx6ohfHCbM:&amp;ved=&amp;url=http://www.icarito.cl/enciclopedia/articulo/segundo-ciclo-basico/ciencias-naturales/estructura-y-funcion-de-los-seres-vivos/2009/12/60-7546-9-la-medula-espinal.shtml&amp;ei=fp_5UdaRIIfm8gTWjIHADA&amp;bvm=bv.49967636,d.eWU&amp;psig=AFQjCNENGKjAx5YvclsLGIMIE9tGMAi3DA&amp;ust=1375400190961046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y/url?sa=i&amp;rct=j&amp;q=estructura+externa+de+m%C3%A9dula+espinal&amp;source=images&amp;cd=&amp;docid=VJtW8OLNpb9EGM&amp;tbnid=RwMfNx6ohfHCbM:&amp;ved=&amp;url=http://www.icarito.cl/enciclopedia/articulo/segundo-ciclo-basico/ciencias-naturales/estructura-y-funcion-de-los-seres-vivos/2009/12/60-7546-9-la-medula-espinal.shtml&amp;ei=fp_5UdaRIIfm8gTWjIHADA&amp;bvm=bv.49967636,d.eWU&amp;psig=AFQjCNENGKjAx5YvclsLGIMIE9tGMAi3DA&amp;ust=1375400190961046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.uy/url?sa=i&amp;rct=j&amp;q=estructura+externa+de+m%C3%A9dula+espinal&amp;source=images&amp;cd=&amp;cad=rja&amp;docid=Vc32WKZB8oz2WM&amp;tbnid=k9zK57C4r2RH5M:&amp;ved=0CAUQjRw&amp;url=http://psic-online12.blogspot.com/2012/07/snc-medula-espinal.html&amp;ei=aKD5Uab8GIPQ8QTenYF4&amp;bvm=bv.49967636,d.eWU&amp;psig=AFQjCNENGKjAx5YvclsLGIMIE9tGMAi3DA&amp;ust=1375400190961046" TargetMode="Externa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y/url?sa=i&amp;rct=j&amp;q=&amp;esrc=s&amp;source=images&amp;cd=&amp;cad=rja&amp;uact=8&amp;docid=UYM2s89QEIe55M&amp;tbnid=0FAP8_jV4HfGAM:&amp;ved=0CAUQjRw&amp;url=https://infolesioncerebral.wordpress.com/category/secuelas-2/&amp;ei=cmnxU7DNManI8gHL84DwBA&amp;bvm=bv.73231344,d.b2U&amp;psig=AFQjCNFIlKzrWywyOJlGiEs0zDS4z998rA&amp;ust=140841535961594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7556376" cy="1008112"/>
          </a:xfrm>
        </p:spPr>
        <p:txBody>
          <a:bodyPr>
            <a:normAutofit/>
          </a:bodyPr>
          <a:lstStyle/>
          <a:p>
            <a:r>
              <a:rPr lang="es-MX" sz="2800" u="sng" dirty="0" smtClean="0">
                <a:solidFill>
                  <a:schemeClr val="accent3">
                    <a:lumMod val="75000"/>
                  </a:schemeClr>
                </a:solidFill>
              </a:rPr>
              <a:t>ANATOMÍA EXTERNA DE LA MÉDULA ESPINAL</a:t>
            </a:r>
            <a:endParaRPr lang="es-MX" sz="28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266" name="Picture 2" descr="http://www.anatomiahumana.ucv.cl/morfo1/foto1/med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3925"/>
            <a:ext cx="6222432" cy="6164075"/>
          </a:xfrm>
          <a:prstGeom prst="rect">
            <a:avLst/>
          </a:prstGeom>
          <a:noFill/>
        </p:spPr>
      </p:pic>
      <p:sp>
        <p:nvSpPr>
          <p:cNvPr id="7170" name="AutoShape 2" descr="http://upload.wikimedia.org/wikipedia/commons/thumb/6/68/Gray663.png/130px-Gray663.pn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684338"/>
            <a:ext cx="12382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72" name="AutoShape 4" descr="http://upload.wikimedia.org/wikipedia/commons/thumb/6/68/Gray663.png/130px-Gray663.pn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684338"/>
            <a:ext cx="12382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74" name="AutoShape 6" descr="http://upload.wikimedia.org/wikipedia/commons/thumb/6/68/Gray663.png/130px-Gray663.pn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684338"/>
            <a:ext cx="12382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176" name="AutoShape 8" descr="http://upload.wikimedia.org/wikipedia/commons/thumb/6/68/Gray663.png/130px-Gray663.pn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684338"/>
            <a:ext cx="123825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Picture 8" descr="http://meduwiki.wikispaces.com/file/view/me.jpg/34120993/m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48695" t="5771" r="37225" b="11513"/>
          <a:stretch>
            <a:fillRect/>
          </a:stretch>
        </p:blipFill>
        <p:spPr bwMode="auto">
          <a:xfrm>
            <a:off x="6921908" y="908721"/>
            <a:ext cx="1394507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MX" sz="2800" dirty="0" smtClean="0">
                <a:solidFill>
                  <a:schemeClr val="accent4">
                    <a:lumMod val="75000"/>
                  </a:schemeClr>
                </a:solidFill>
              </a:rPr>
              <a:t>Indica para cada figura, cuáles serían las alteraciones funcionales provocadas por el daño indicado.</a:t>
            </a:r>
            <a:endParaRPr lang="es-MX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4824"/>
            <a:ext cx="17526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44824"/>
            <a:ext cx="177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16954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4.bp.blogspot.com/-qbm0f9qW-NE/TWnjUrIqcBI/AAAAAAAABIk/_Ia9hU--kfE/s1600/medula-espinal.jpg"/>
          <p:cNvPicPr>
            <a:picLocks noChangeAspect="1" noChangeArrowheads="1"/>
          </p:cNvPicPr>
          <p:nvPr/>
        </p:nvPicPr>
        <p:blipFill>
          <a:blip r:embed="rId5" cstate="print"/>
          <a:srcRect l="56443" r="29874" b="91728"/>
          <a:stretch>
            <a:fillRect/>
          </a:stretch>
        </p:blipFill>
        <p:spPr bwMode="auto">
          <a:xfrm>
            <a:off x="6444208" y="1340768"/>
            <a:ext cx="576064" cy="504056"/>
          </a:xfrm>
          <a:prstGeom prst="rect">
            <a:avLst/>
          </a:prstGeom>
          <a:noFill/>
        </p:spPr>
      </p:pic>
      <p:pic>
        <p:nvPicPr>
          <p:cNvPr id="8" name="Picture 8" descr="http://4.bp.blogspot.com/-qbm0f9qW-NE/TWnjUrIqcBI/AAAAAAAABIk/_Ia9hU--kfE/s1600/medula-espinal.jpg"/>
          <p:cNvPicPr>
            <a:picLocks noChangeAspect="1" noChangeArrowheads="1"/>
          </p:cNvPicPr>
          <p:nvPr/>
        </p:nvPicPr>
        <p:blipFill>
          <a:blip r:embed="rId5" cstate="print"/>
          <a:srcRect l="56443" t="8272" r="29874" b="7823"/>
          <a:stretch>
            <a:fillRect/>
          </a:stretch>
        </p:blipFill>
        <p:spPr bwMode="auto">
          <a:xfrm>
            <a:off x="6444208" y="1916832"/>
            <a:ext cx="576064" cy="4680520"/>
          </a:xfrm>
          <a:prstGeom prst="rect">
            <a:avLst/>
          </a:prstGeom>
          <a:noFill/>
        </p:spPr>
      </p:pic>
      <p:cxnSp>
        <p:nvCxnSpPr>
          <p:cNvPr id="10" name="9 Conector recto"/>
          <p:cNvCxnSpPr/>
          <p:nvPr/>
        </p:nvCxnSpPr>
        <p:spPr>
          <a:xfrm>
            <a:off x="6228184" y="1844824"/>
            <a:ext cx="93610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8" descr="http://4.bp.blogspot.com/-qbm0f9qW-NE/TWnjUrIqcBI/AAAAAAAABIk/_Ia9hU--kfE/s1600/medula-espinal.jpg"/>
          <p:cNvPicPr>
            <a:picLocks noChangeAspect="1" noChangeArrowheads="1"/>
          </p:cNvPicPr>
          <p:nvPr/>
        </p:nvPicPr>
        <p:blipFill>
          <a:blip r:embed="rId5" cstate="print"/>
          <a:srcRect l="56443" t="3545" r="31584" b="57457"/>
          <a:stretch>
            <a:fillRect/>
          </a:stretch>
        </p:blipFill>
        <p:spPr bwMode="auto">
          <a:xfrm>
            <a:off x="7596336" y="1268760"/>
            <a:ext cx="504056" cy="2376264"/>
          </a:xfrm>
          <a:prstGeom prst="rect">
            <a:avLst/>
          </a:prstGeom>
          <a:noFill/>
        </p:spPr>
      </p:pic>
      <p:pic>
        <p:nvPicPr>
          <p:cNvPr id="13" name="Picture 8" descr="http://4.bp.blogspot.com/-qbm0f9qW-NE/TWnjUrIqcBI/AAAAAAAABIk/_Ia9hU--kfE/s1600/medula-espinal.jpg"/>
          <p:cNvPicPr>
            <a:picLocks noChangeAspect="1" noChangeArrowheads="1"/>
          </p:cNvPicPr>
          <p:nvPr/>
        </p:nvPicPr>
        <p:blipFill>
          <a:blip r:embed="rId5" cstate="print"/>
          <a:srcRect l="56442" t="49634" r="29874" b="9005"/>
          <a:stretch>
            <a:fillRect/>
          </a:stretch>
        </p:blipFill>
        <p:spPr bwMode="auto">
          <a:xfrm>
            <a:off x="7596336" y="3861048"/>
            <a:ext cx="576064" cy="2520280"/>
          </a:xfrm>
          <a:prstGeom prst="rect">
            <a:avLst/>
          </a:prstGeom>
          <a:noFill/>
        </p:spPr>
      </p:pic>
      <p:cxnSp>
        <p:nvCxnSpPr>
          <p:cNvPr id="15" name="14 Conector recto"/>
          <p:cNvCxnSpPr/>
          <p:nvPr/>
        </p:nvCxnSpPr>
        <p:spPr>
          <a:xfrm>
            <a:off x="7452320" y="3645024"/>
            <a:ext cx="9361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67544" y="306896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Fig.1                             Fig.2                          Fig.3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220072" y="60932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Fig.4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8244408" y="61653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Fig.5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47248" cy="418058"/>
          </a:xfrm>
        </p:spPr>
        <p:txBody>
          <a:bodyPr>
            <a:noAutofit/>
          </a:bodyPr>
          <a:lstStyle/>
          <a:p>
            <a:r>
              <a:rPr lang="es-MX" sz="2400" b="1" u="sng" dirty="0" smtClean="0">
                <a:solidFill>
                  <a:schemeClr val="accent3">
                    <a:lumMod val="75000"/>
                  </a:schemeClr>
                </a:solidFill>
              </a:rPr>
              <a:t>ESTRUCTURAS DE PROTECCIÓN DE LA MÉDULA ESPINAL</a:t>
            </a:r>
            <a:endParaRPr lang="es-MX" sz="24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386" name="Picture 2" descr="http://www.med.ufro.cl/Recursos/neuroanatomia/archivos/4_medula_espinal_archivos/image3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6152" y="1745432"/>
            <a:ext cx="5827848" cy="5112568"/>
          </a:xfrm>
          <a:prstGeom prst="rect">
            <a:avLst/>
          </a:prstGeom>
          <a:noFill/>
        </p:spPr>
      </p:pic>
      <p:sp>
        <p:nvSpPr>
          <p:cNvPr id="4098" name="AutoShape 2" descr="http://t3.gstatic.com/images?q=tbn:ANd9GcQ5KJLg_FuPipQ9jQZ6zJbX4c1Q3g-55NkWFRraksMvtxq4vYuer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00" name="AutoShape 4" descr="http://t3.gstatic.com/images?q=tbn:ANd9GcQ5KJLg_FuPipQ9jQZ6zJbX4c1Q3g-55NkWFRraksMvtxq4vYuer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846138"/>
            <a:ext cx="2667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02" name="AutoShape 6" descr="http://t3.gstatic.com/images?q=tbn:ANd9GcQ5KJLg_FuPipQ9jQZ6zJbX4c1Q3g-55NkWFRraksMvtxq4vYuer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846138"/>
            <a:ext cx="2667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4" name="Picture 8" descr="http://3.bp.blogspot.com/-9bGs7lk-G3A/T_ybNh3aUNI/AAAAAAAAACM/Fxe-auop8vg/s1600/MENING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5492" t="6197" r="8009"/>
          <a:stretch>
            <a:fillRect/>
          </a:stretch>
        </p:blipFill>
        <p:spPr bwMode="auto">
          <a:xfrm>
            <a:off x="0" y="1196752"/>
            <a:ext cx="2664296" cy="2179802"/>
          </a:xfrm>
          <a:prstGeom prst="rect">
            <a:avLst/>
          </a:prstGeom>
          <a:noFill/>
        </p:spPr>
      </p:pic>
      <p:pic>
        <p:nvPicPr>
          <p:cNvPr id="4106" name="Picture 10" descr="http://static.icarito.cl/200912/620644_28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20322" r="48701" b="14646"/>
          <a:stretch>
            <a:fillRect/>
          </a:stretch>
        </p:blipFill>
        <p:spPr bwMode="auto">
          <a:xfrm>
            <a:off x="467544" y="5561856"/>
            <a:ext cx="1539171" cy="1296144"/>
          </a:xfrm>
          <a:prstGeom prst="rect">
            <a:avLst/>
          </a:prstGeom>
          <a:noFill/>
        </p:spPr>
      </p:pic>
      <p:pic>
        <p:nvPicPr>
          <p:cNvPr id="9220" name="Picture 4" descr="https://encrypted-tbn2.gstatic.com/images?q=tbn:ANd9GcQwex3i9YfzVZZVzaET9zTe_-ds_5lSadL4cPuFX8CBweYLru1zP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284984"/>
            <a:ext cx="3660874" cy="2223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UY" sz="2800" b="1" u="sng" dirty="0" smtClean="0">
                <a:solidFill>
                  <a:srgbClr val="002060"/>
                </a:solidFill>
              </a:rPr>
              <a:t>ESTRUCTURAS DE PROTECCIÓN DEL ENCÉFALO</a:t>
            </a:r>
            <a:endParaRPr lang="es-UY" sz="2800" b="1" u="sng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tid.needgoo.com/wp-content/uploads/2012/06/Meninges-craneal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6300192" cy="4896544"/>
          </a:xfrm>
          <a:prstGeom prst="rect">
            <a:avLst/>
          </a:prstGeom>
          <a:noFill/>
        </p:spPr>
      </p:pic>
      <p:pic>
        <p:nvPicPr>
          <p:cNvPr id="5" name="4 Imagen" descr="https://encrypted-tbn1.gstatic.com/images?q=tbn:ANd9GcTc4Ef33cqyLJEjS1At2ponN76QEbT08CcA5qsnpbrmbBObSmVI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193704"/>
            <a:ext cx="28803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 de flecha"/>
          <p:cNvCxnSpPr/>
          <p:nvPr/>
        </p:nvCxnSpPr>
        <p:spPr>
          <a:xfrm flipH="1">
            <a:off x="2555776" y="5085184"/>
            <a:ext cx="4608512" cy="7920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>
            <a:off x="5508104" y="6381328"/>
            <a:ext cx="1656184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4427984" y="6237312"/>
            <a:ext cx="1080120" cy="430887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Y" sz="1100" dirty="0" smtClean="0">
                <a:latin typeface="Times New Roman" pitchFamily="18" charset="0"/>
                <a:cs typeface="Times New Roman" pitchFamily="18" charset="0"/>
              </a:rPr>
              <a:t>TIENDA DEL CEREBELO</a:t>
            </a:r>
            <a:endParaRPr lang="es-UY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0798"/>
          <a:stretch>
            <a:fillRect/>
          </a:stretch>
        </p:blipFill>
        <p:spPr bwMode="auto">
          <a:xfrm>
            <a:off x="408422" y="836712"/>
            <a:ext cx="531950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940152" y="1196752"/>
            <a:ext cx="3203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UY" b="1" dirty="0" smtClean="0">
                <a:solidFill>
                  <a:srgbClr val="FF0066"/>
                </a:solidFill>
              </a:rPr>
              <a:t>SENO RECTO</a:t>
            </a:r>
          </a:p>
          <a:p>
            <a:pPr marL="342900" indent="-342900">
              <a:buAutoNum type="arabicPeriod"/>
            </a:pPr>
            <a:r>
              <a:rPr lang="es-UY" b="1" dirty="0" smtClean="0">
                <a:solidFill>
                  <a:srgbClr val="FF0066"/>
                </a:solidFill>
              </a:rPr>
              <a:t>SENO LATERAL</a:t>
            </a:r>
          </a:p>
          <a:p>
            <a:pPr marL="342900" indent="-342900">
              <a:buAutoNum type="arabicPeriod"/>
            </a:pPr>
            <a:r>
              <a:rPr lang="es-UY" b="1" dirty="0" smtClean="0">
                <a:solidFill>
                  <a:srgbClr val="FF0066"/>
                </a:solidFill>
              </a:rPr>
              <a:t>SENO SAGITAL SUPERIOR</a:t>
            </a:r>
          </a:p>
          <a:p>
            <a:pPr marL="342900" indent="-342900">
              <a:buAutoNum type="arabicPeriod"/>
            </a:pPr>
            <a:r>
              <a:rPr lang="es-UY" dirty="0" smtClean="0">
                <a:solidFill>
                  <a:srgbClr val="FF0066"/>
                </a:solidFill>
              </a:rPr>
              <a:t>HEMISFERIOS CEREBRALES</a:t>
            </a:r>
          </a:p>
          <a:p>
            <a:pPr marL="342900" indent="-342900"/>
            <a:r>
              <a:rPr lang="es-UY" dirty="0" smtClean="0">
                <a:solidFill>
                  <a:srgbClr val="FF0066"/>
                </a:solidFill>
              </a:rPr>
              <a:t>       (en fosas cerebrales)</a:t>
            </a:r>
          </a:p>
          <a:p>
            <a:pPr marL="342900" indent="-342900"/>
            <a:r>
              <a:rPr lang="es-UY" dirty="0" smtClean="0">
                <a:solidFill>
                  <a:srgbClr val="FF0066"/>
                </a:solidFill>
              </a:rPr>
              <a:t>5.   PEDÚNCULOS CEREBELOSOS</a:t>
            </a:r>
          </a:p>
          <a:p>
            <a:pPr marL="342900" indent="-342900"/>
            <a:r>
              <a:rPr lang="es-UY" dirty="0" smtClean="0">
                <a:solidFill>
                  <a:srgbClr val="FF0066"/>
                </a:solidFill>
              </a:rPr>
              <a:t>6.   CUARTO VENTRÍCULO</a:t>
            </a:r>
          </a:p>
          <a:p>
            <a:pPr marL="342900" indent="-342900"/>
            <a:r>
              <a:rPr lang="es-UY" dirty="0" smtClean="0">
                <a:solidFill>
                  <a:srgbClr val="FF0066"/>
                </a:solidFill>
              </a:rPr>
              <a:t>7.   PROTUBERANCIA ANULAR</a:t>
            </a:r>
          </a:p>
          <a:p>
            <a:pPr marL="342900" indent="-342900"/>
            <a:r>
              <a:rPr lang="es-UY" b="1" dirty="0" smtClean="0">
                <a:solidFill>
                  <a:srgbClr val="FF0066"/>
                </a:solidFill>
              </a:rPr>
              <a:t>8.   HOZ DEL CEREBRO</a:t>
            </a:r>
          </a:p>
          <a:p>
            <a:pPr marL="342900" indent="-342900"/>
            <a:r>
              <a:rPr lang="es-UY" b="1" dirty="0" smtClean="0">
                <a:solidFill>
                  <a:srgbClr val="FF0066"/>
                </a:solidFill>
              </a:rPr>
              <a:t>9.   TIENDA DEL CEREBELO</a:t>
            </a:r>
          </a:p>
          <a:p>
            <a:pPr marL="342900" indent="-342900"/>
            <a:r>
              <a:rPr lang="es-UY" dirty="0" smtClean="0">
                <a:solidFill>
                  <a:srgbClr val="FF0066"/>
                </a:solidFill>
              </a:rPr>
              <a:t>10.  CEREBELO (en fosa   </a:t>
            </a:r>
            <a:r>
              <a:rPr lang="es-UY" dirty="0" err="1" smtClean="0">
                <a:solidFill>
                  <a:srgbClr val="FF0066"/>
                </a:solidFill>
              </a:rPr>
              <a:t>cerebelosa</a:t>
            </a:r>
            <a:r>
              <a:rPr lang="es-UY" dirty="0" smtClean="0">
                <a:solidFill>
                  <a:srgbClr val="FF0066"/>
                </a:solidFill>
              </a:rPr>
              <a:t>)</a:t>
            </a:r>
            <a:endParaRPr lang="es-UY" dirty="0">
              <a:solidFill>
                <a:srgbClr val="FF0066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1886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 smtClean="0">
                <a:solidFill>
                  <a:schemeClr val="accent5">
                    <a:lumMod val="75000"/>
                  </a:schemeClr>
                </a:solidFill>
              </a:rPr>
              <a:t>         </a:t>
            </a:r>
            <a:r>
              <a:rPr lang="es-UY" sz="2800" b="1" u="sng" dirty="0" smtClean="0">
                <a:solidFill>
                  <a:schemeClr val="accent5">
                    <a:lumMod val="75000"/>
                  </a:schemeClr>
                </a:solidFill>
              </a:rPr>
              <a:t>DEPENDENCIAS DE LA DURAMADRE</a:t>
            </a:r>
            <a:endParaRPr lang="es-UY" sz="28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530120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UY" dirty="0" smtClean="0"/>
              <a:t> La HOZ DEL CEREBRO y la TIENDA DEL CEREBELO delimitan las fosas cerebrales.</a:t>
            </a:r>
          </a:p>
          <a:p>
            <a:pPr>
              <a:buFont typeface="Arial" pitchFamily="34" charset="0"/>
              <a:buChar char="•"/>
            </a:pPr>
            <a:r>
              <a:rPr lang="es-UY" dirty="0" smtClean="0"/>
              <a:t> La tienda del cerebelo limita superiormente a las fosas </a:t>
            </a:r>
            <a:r>
              <a:rPr lang="es-UY" dirty="0" err="1" smtClean="0"/>
              <a:t>cerebelosas</a:t>
            </a:r>
            <a:r>
              <a:rPr lang="es-UY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UY" dirty="0" smtClean="0"/>
              <a:t> Los SENOS VENOSOS quedan contenidos en las dependencias de la duramadre.</a:t>
            </a:r>
          </a:p>
          <a:p>
            <a:endParaRPr lang="es-UY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b="1" u="sng" dirty="0" smtClean="0">
                <a:solidFill>
                  <a:srgbClr val="0070C0"/>
                </a:solidFill>
              </a:rPr>
              <a:t>CIRCULACIÓN DEL LÍQUIDO CÉFALORRAQUIDEO </a:t>
            </a:r>
            <a:r>
              <a:rPr lang="es-MX" sz="2800" b="1" dirty="0" smtClean="0">
                <a:solidFill>
                  <a:srgbClr val="0070C0"/>
                </a:solidFill>
              </a:rPr>
              <a:t>(LCR)</a:t>
            </a:r>
            <a:endParaRPr lang="es-MX" sz="2800" b="1" dirty="0">
              <a:solidFill>
                <a:srgbClr val="0070C0"/>
              </a:solidFill>
            </a:endParaRPr>
          </a:p>
        </p:txBody>
      </p:sp>
      <p:sp>
        <p:nvSpPr>
          <p:cNvPr id="2050" name="AutoShape 2" descr="data:image/jpeg;base64,/9j/4AAQSkZJRgABAQAAAQABAAD/2wCEAAkGBhQSEBUUEhQWFRUWGBkYFxgYGB4eIBccGxcYGR4aHhwYHSgeGxkkGhwYIS8gKScpLCwsGR8xNTAqNSYrLCkBCQoKDgwOGg8PGiokHyUuLCwsMiwsLy0vLCwpLCwtLCovLCwsNCo0KSwuLywvLCwpLCwsLCwsLCwsLCwsLCwsLP/AABEIAMkA+wMBIgACEQEDEQH/xAAbAAACAgMBAAAAAAAAAAAAAAAABQQGAQIDB//EAEcQAAICAAQEBAMGAgcFBgcAAAECAxEABBIhBRMxQQYiUWEyUnEUI0KBkaFisTM0Q1NygsEkY3OS0QcVk5TU8RaDo7LS4fD/xAAaAQEAAwEBAQAAAAAAAAAAAAAAAgMEAQUG/8QAMxEAAgECBAIJAwQCAwAAAAAAAAECAxEEEiExQWETUXGBkaGx0fAiMsEFI0LhFPEzYnL/2gAMAwEAAhEDEQA/APccGDBgAwYMGADBgwYAMGDBgAwYxeFPGPFWWyu00yq3ZB5nP0RbY/pgLDfBilt4+mk/q2SkKn+0zDrCg/XUT+QxAzHiHON8eagiBNVloTIR/mlfSfyUn2xU6sdrlnRtb6HoV4MecLk55NpJeISi/wC85H5UqRmvzPXHU+GRpJ+zk0a+8zsp3HrUho9sc6Xkxljxfgj0K8F488Ph9WNDLmwSCFzki9DR/tN99unXGv8A3O6t5Vz8XppzUjAevlPMFfUYKryZzLHr8j0UHGcedx5vORbpnmb1XMQK2n6lNEg+umsMYPGuYQXPleYq/E+VcOR9YZAsg/K/zxLpI8dO07kv9rTLngws4P4igzQJhkDFfiXdWT2ZGAZfzGGV4sK3oZwYMGADBgwYAMGDBgAwYMGADBgwYAMGDBgAwYMGADBgwYAMGDEXiXE4oImlmdY0XqzGh9PcnsBucASScIOMeMoYXMaAzzL8UcZH3fvK7EJEP8Rs9gcIs/xfM5w6V15eE7qgJWaUbG3Yf1eM7eUfeUdygsjV8tl8nHpk0IgBpEOnrvsB3IJtmOo/x7HEFJydoK5JROeZzeazbeeV1jBAMWVJQb7jXmZAHPYeRUxI4b4eXLremHK7knT53oX1aS2ZrvcV1HXEFPF8kxAgiMcAu5mHTYml1dWNAAD13FCsQYY2eS2klnawQmhFC+gOxF7bkKL+mNCwM3rUenzu8SueJp0/plLXqW/lqTczxvIR3zHeZqILHzMb/M12q/THKDxsSaymTlYLstA+gG+nyjpdV1JPfHbLeH9JsRwRHckleY9nqbOwN+hFYkz8KdtKmZzqIUdABe5NWRstnpiS/wAKno3d9/408zt68tYUn32Xrr5C6TjHEmF8pIl7B3C16fiBP6Y5DOZ4C3zuXjr1lZv13IxYxwiFSSI1od3tjVdTf647JAoA0oo22IUenXEJY2jHSMPL/ZdGhiZatxXi/YruU4/OwYDOq7AkEhajP8IZluwKOoCt698ScxxzNl7SOGVaoVJHrI6kHp3vYHv64cJkAwGtY3P+Abfue30xGzXCoVssgo0TV7V8tHy4h/l4d/fD0/o48Pi09JRfc17+gnHjARjl5jLSQLdghCAD6myQ46X61iemYy04VonjLDsCI2JOxcldlI+IEISTtteOa8IdUGiUgkCx233rY+m3TCTjPC4wpaeAof7yFaPX5VGiT9Aeu+NKp4Ws7Qdn84P3M061Sn/z02l17rxXsPs5w9ZCOYHl0D7vMgFJF2FVMnmBu7IsbGwK3lZDxRNlx/tBOYy9X9oUDXGPWVE8rx/72Pb1UbnFSTOT5UCRWXM5cVTiiU32DXZUjeg2pCehHawZbiCZkiWFkR6YNaldT6QSHUg0GFW3UAdZEOMdbDTofUnePXw7+o0RkpxvHVfNj0CDMK6hlIZWAIYEEEHoQRsRjpjzfhnEmyLF1U/Z2Y8+Eb8gk/0sQF+WyNcYJ+IEXYMnoeXzCugZGDKwBVgbBB3BBHUVhF3OSjbXgdcGDGrOACSaA3J9MSIm2DHOHMK6hlYMp6EGwfoRjfVgDODGiygkgEWOo9O+/pjbVgDODBgwAYMGDABgwYMAGDBjDYAhcY4vHloWllNKvoLLE7BVA3ZmNADuTijxiXNyiaeuaD93F8SZQMNvaTM11f8AD0GlfMc5nNHP5tWG8S6vswN1SnQ+ZI7ksQiei2w+MY48c40kf+zZdxGdLtI9FtIVC7EAfEzV6CyATtpGIRi60skdvnkWJWM8W8SDLtyssDJO5rbem71W53J+vXyjcqo+BuxLy1mZxXkJ+6is/jYbM3XyjqR1OJPAOGBRpgbXIyapZxeytvpjvzUbFnYt7DFky0SxRlIx5SbPe2qtX6bV7CsbatenhI5Kf3fPBcvEqpRnin+3pDi+vs9/DrF/D+Clnj+0zcz4zpACjSoDaUC1pUbXQ37nDfLqFFBQo9AK2+mI6xLI6DcFSXZgaIQdVG3RmoH1/LHaTMA7AVXpjx62InVSzM9Ghg6VGUskdXu+PiZkmHMWz8dp/mItf3WvzxGzk/K0yUWCOpIAs6TYNevlJNe2IPEJUI1O9JGddhgtuKKAN9dzXpiSvH4vnDEAFiAx3/8AlqV/liqMW7NIulUhBtN6DFnBOxsHp7jGMrlSselnsi68uyjchbu2obXhS3HCIl0J53IBJSTyA9/g32xMTikNUZQpHW7H506riWSdtiDrU9FmJ0ElKQxBaz0Hbtt1vHDNOGKxkXrJv2UDUx+mkVfqwwl/78Af1UjylfMNuo8pPajhrljETqUgtuNd2a9Afl/h/nivMk9S9w0umaBJizU8I70YXO17dMwP5Y3EU5Fa4KPrA/8AL7TjGWkKJKZa1czbTfmXSoUAddV2K9cdYXYKC66GvcWD610PWuo9cTzNakHFPQUScDkjLPEYdW5KiKQBh+IV9oINj8J2OK/DknjuTLiPUdtAEgWyfKN5yFU76WOwbymg29xznENCna2byqvdmPQbb/X0G+FfEuHGKm1CSlCS2BTgLpNjupGx9qPUY9TCYrO+jqvfRez5eh5OKwssN+5RWi1kl5yXNdXEj5bPPMOcGhB2P9BKdSLdsQs5OtRqjZasi03BTE7w3mJ4XTLI8CRyazH907hZB53hH+0eVdJ5iUSCpJFbDFeyDfZcyEGowyHVFvv8rx/4iPuz/EsTYs/EeE6mZYSFY6JIH28siktEwA/AG1xkfLKq9OkcTSdCem3Ds6u47GSnFNbP5csv2fOf3+X/APLP/wCpws8UZSY5ZOaBOq5iJ5kiiYa4VYEryy7mSjTFQfMFIr1c+H+LjNZaOYArrHmU9UYEqyH3VgR+WGOBFqxROK5udpI1ynMy8BT7ojLyAc3mMDrjEJOitJAbQGDMb2sHEJM4qB9c1PmZ1kpT93EjzCLSI4mcK3k84ViRp3AOL1eM4A884dHmkzRJedpXfK6iISsUqcuNZXbUgCMEva1IYKK3rGZpc6mXhZ5M3rfLNJ5Y9TfatMeiJlEfkT4tiACdWo7Y9BwasAaZcnQuqg1C66XW9e146YMYBwBnBgwYAMGDBgDBxXPGufIiTLI2mTNMY9Q6pGBqmk9tMd79iy4sZx5/xd+fxLMEkBIYo8qCeimX76Y/+CFBPtiE3ZE4K7OJziwZV51WuZojhj07hQumJB3+Ag/WZvTZfwzhTLqQW+YlH37qL5QY7xrXe9ifUV0Bwy8RTPzddAtl41KLWkGaXUFOkk1oUOas9vQY78J4ZJloVrVITvICfNZ7gnr/AIe17Y0qosNQut388t+0hJPEVuhWi3l2PZd/oTMtwpUUoy0u1AHcdrsdGrGzx0gW7YKQSfxV+M13I610N4ixcaV5BGNWo6jpKkHYWfiA7Y757N6VvTZAajR2sUdx0Ffyx4zberPaUMtsttPA1jCxZctJIqk7yOdh1oKAd6HQLubJ6k4T5HJuS8k0hijJAC1buF76TshJNbg7DoDjXIyhk50m5P8AV0PQED4yO7npfYUB3uGmcLWz31N/tt7f/rG2lh9LzPIxOMd3Cm9OsYZmWMspSIHTvqkt2v1tv9McM74iIpNfXqF9vphHnuLySEpGKUC2bso33PuewG5/fE/g3hVy3MkUMKBUTWAe5uNOg6VqJxpnUjF5Yq7MUKE5rNJ2XM7TeIt1HMI071qxwm8VkmhJf1zGnr/CYmH774sEkUygLCMrGPlRGF/TRWFub4PmHWpeXpb46tmI/h5loDXreK3UqP7YeZbGjRhrOpr2MVOxlG8AI+YSaSKPUMuXBv3GJXC59GqoRKeoV8y19tgfs4BHXZrPvhhm+GQCF5svzI2i80sbMQKqyAg8q+UEqyjSaIIwvmQEB16evcfUf6jE1GFRaordSpSlo9HsPcvM8miVIoqG6f7S5ANHf+rdaJG/TGTxKYmkgR9wCyztpQ2BuTlq73QvYHCjLSyLvGBubIJ09euk+/WiKvcEYcZeZSAHkA9EPl+uxO4+l3jz505091oexRr06i+7UIeapJ5cTOdtf2hrr5QPs1Kv7nuTiPxPMyleVyoy0lqFXMH03Y3lqCqNyTt+ZGGGchTSNJOr5ixAFdTSmq9scuHPH5tLl3Y6WY1bEWaFbKg66fzOK81nqaVFNOzZWeIZd2Zcs0VM/wB5E4n2DoPhB+z7M6gij8vYgYa8O4nJmMtGyxoNDFBeYIYEmyK+z9EKiTY7cv0GOnHYSSpUH7qmu9w2oFD70bvsAffHDhbKM3mY9OpJQuYRTt8a2y9CAC1i6Oxx7V3Xw/SN3a19/FWPDp01SqzwyVktY9j9mMfDfFpkzEkMcMY54bMqrTsAp1COVFrL9Q4siurki8Wj7TnP7jL/APmX/wDTYpeazJhky0+vVyczy5Hr4op6Qnb1bS/+ZT3x6SMZKb0sXz4PrKV4mTMCZEXUv25Fy76GJELI2tnViFonLtP5qG8aYhcO8XZyRAwaAanhRk2L5dpMwkZQor6jSFxb6TqToQaHoRXGNOJkChxeIcwJwZJ1GmHOAIUAEzwTvGGHmvXpCsQL79jsZzjeYj5MjvEzPllfmGKhBzJ8ujvs+8ao+og/ICWq8XwpjOnAFKzvjFotSieGX7qFonofes2ZkikC6WptKhL09DuetYWp4rlhRkSRAY2zDKjgs2Yk+2zLyF3BDBOXsLP3qGtI39G0YNGAEHhjjLzS5iOR0dopP7PSUClnCgMrG2AXzKwDKb2oqcWHGoXG2ADBgwYAwcebcFJkLTADVLPnpgSL2Vvs6WLFgAjuNumPR5n0qSewJ/TfHnfhEBooRV6cvApBrrmH57bHqSAu2KqhdSWjZMeIPnR6GR3o+kS8sD33Vv1xLgzJ1la8uksWJ6HVso9bGo+1e+IWXmU51dO1rIB7sXlNfmQf1xKz9xgAjzNelB8Tfl2A7sdh3OGOusi/6nf0+cZuq3vmt4JG2ZzTtE4janIOgnfS1bH6A4U+J4THlnKSNq0lWsjzDSboACu5x34a7fDIumQEk72GGo06kbFaoexG+OudJ5sbkWiEswAu78v8iT3+Gu+MKZ6rirPKUtuMk6Q6MoQUP3398Rs3xjXWgMdZCABSSzHYBVAticOeNcBTUZAi6evk7gn4gAd/Xpjr4QykMczSjSZKIS+q7WSNXdj+wrucb1ik1dI8SWAlBpOSOfhnwshds3K6uoYPAqggqSoWnLD4lIPY1WxwxiZuc1mTlldmQK7K3q4ku0r5R161iMeMIuVjEbF3ZiFrcyudz0262S3QCz06xclk3nd+flzMY6sahyY7FiqOuRq7lSd+gxOrWjBc+RTQoTqu/Bdew6yXFlCFW5SSNfwupY0fTUaJG+nUavrtjlJLK8YYBGHcK26nup1D4h0PTHGfOrGNLRRqvorBm/8ABC8z8tN4g5aIh2fLqUQ7Oslxpt0oEmUGv4R12NWMUdNVqfYrfk0dBRpP9yWb1REy+TzU9hvKGBiYtYdgslsVUAAIB3O1uAL3OGGeEcHkDM1dRtuT2BGOfEPEixoViYFjQdjS9LpR8oG4C/U7k3hRlInkk++Ryux0EMDJe9dPKpHUmmI6DvjTT/bjee7MdRutK1PZDLJ5XMZvzxhVj6a3sA1tSgbvXzbD3PTEjMcIzUQpjEynpTkX67EMLr3w5hzcjohFKreUUOgCkgDsNhttiLKzvEGO6/F8pFFl77dj1rFTrSk/uS7jXHCQjG7i36iyPh8lameGMkdl1MP+VQP3w14dlYo9I83MJB5h/GStV2A22C1iBHmgtOqgr1sKdQ9zEfiX1K+YfLhtkc2s50SBCHFqR8Lr7Vsd/wCXYjEMRh62XM3dIuwuIoRklbV6J7q/Vfg+TsyXmGBHK1DW6tS3udjv7AevTFWlzRjzGUk3soyGjV6XtR7b0v54sYlkjblUXJUmNz3AoFHb5hYpu4+mKjx1iI8q17hnP5ho2/mcbP0qObPDg/ymcxrSrU3yl6xLZxvLmYPG/lbMwyIKsAuqgqw72Ty9zvSjFv8AD+f5+Vglu+ZGjE+5UE/veK1AbaB21f01b9BSFQouqAaMHuLJ3N7NPAS1kUS75bzR/wDJPIv8gMZKbIzWj7fVFiwYMGLioMGDBgAwYMGADBgwYAMGDBgDSVLBB6EV+uPH81G44Y8iWphTLMCD0MJeFz+RjFjuGx7ETjzbghLZM6tIjk5pkZzSIjSyvZ3Fko4/5vTFVR2sWQvbwM5rJtPGJYwaYXQO6lmLVd3YdmrfpVdCMYeUomkxmJjVk2de/wA7EsSd6BIF44cM8V5LLoscUuYZI7AZEdrFmgWC+ZAKA/W+mOuZ8c5J1KtK7AlidcEoIs7AUtUB139CKPWyVTpYqnUWi4rcjCg6NWVaj/Lg9r9fJ8xq4RgKbodSOOqn/wBtivfGhzLK26Ma7qCyn3Fbj6HphEgykj3l8+Faq08xQCb6skoB1VtYIw0i4dNQCzFj3Kcvft/eGh+eKHhY3+ma77r3NUcbNffTd+NmmvOzOVoZerxFh+LyJ635hWr2uzjUw3Ia0sdNAAi7vr+l/rjkdDRyOebPyyBVOwdi2nSmyrYPXc13OI/FM1l4HWJom5rKHKrQEYYkbvzKJ8p6A9Md/wAanbWevZ/ZJYuvKVo01bnLXyTXmRqkWVpipGluSGkcUW6sKVetaLb0Wu2JuazwSSRXYohaEyMvVAFYMA3YhgoJ6i+13jMmTVZFTXoRvNbEbb7gDZS59dtrvpjrDkk0aeYGt2RWHwudgNzdAk1vtqsXveOVMLCn9Sd2rMop4qrWbpzjlV2uHAUZvxeI7TLxpEgumAtiPXUe59ThZEk+bOrUyr0MjAm/YDbX+wHr2w+j4KiyIHjjRm8pLRg+a677DzFKsdGBw7hyI7Ak+rm67dD5bv222x2tXqRilFWuRw+DpSk3OV7PbYpmTjfLuJliL6fIWDK5J2OuMGiD6UoBorfTDuXNPJHzFDgipAKI1abYLvtbADf64ZcVyrzRFep6X8vcEHsAa+mEXDUZv6LzEMVmhH4WvzFP4Sd/LdX0GM9NSqXkn9S9DXN06TUZJZXy2Y+SIGyt6ZRzASOjBTdA70dhXaxjXP5sRQISvlKqdNjezsCDdbkUSPU468MyLmN5AP6LzBQDZam8rK29bqTuQd8LYuEtK6tbOQ6sDV7jdrANNsAATuLNdsQd1vxNCae3Ai5Hh7vDzC5QliV/FVsxJJPVgQw7dQQawF/KzkG0NzKv4h056C7WQbEjbUOu4vD+DJ8tNOhjrZiRfQsAAvcIa6jruTteKvLOI85rAP3bhGUGgyupV9QHXcCtW/tj08JWqTqZG76eB4+NpUcPS6RR4680+vnfW4zfimY06VQzByNE0Zu1agG3qmHQ/wAsJuLESZmCBSGEWzkGxZfmSbjqFVav2OOPEsn9nlmiWdoqkI0VJpKMAwa47s0a0kC664c+EPD6hOe903lQFR8J3B0i9tlYi60jc1qv1n0WEpuquO2m7fzgVQoylUvKTdlZX4L5xZYOJykRoiD4ZYgDR38slqGY0zB1ewOlgdcN/BH9Wf0+05qvp9ok/wBbwsRWV4ISxZgefKWu6QaNVHYFmJ9r3G2GfgR9WRjcChI80gHs88jD9iMfP0pXlbl6s1y2b5r8lhwYMGNJSGDBgwAYMGDABgwYMAGDBiDxri6ZaFpZLpaoKLZ2JpUUd3ZiAB6nAC7xdxTREIYzU2YuNK6opFPKfQIpu+7FF/EMeZnL/bMwUTbKxaVRR8PkULZ3piKoXttt64keLOJuuoS/1vMAB9JvkRWahXvtuNX4mZ27Jhl4WjWKNVIraz7YonK+x6WFo8WScnkIjcZjMbIt6gSNYv162NrGNx4WgrUU131LH8+2JWdR1JACsWXTuxUUSDqDAHfYAivzGEq8XzSWpyzsB0KuDfv0r98QsbDOc4LAOkCn2s1+9jFaz+Ui1UIOS22lu1+gdDsf0w7bjMzH+qS0fVwP9MQ82sz3WXK/WQfvQ3wVyU1F7LyHvC5PtkCiWSXnZfUXWIkGZSCQp3BOoADr8SNvvilT5k5nNtNIGiRtCxj5UUUqk9NQNkj1Jw2yGYkgdDIzKQDp0/hsg2b2dNvh+vscThxlZHOuEM7V54di59WR/KT36Ej1xLdGWMMkr2OmYeeODUhjkRSLV1Ldd7BG4/0xM4E8sgcy6GQxlo1VNkMZDKF2LEg73d2MAzMwUhYZm6VSR7e5shSRuQCCCQLBxDyviNIGbXlngYh9zGDYatg0DLoa7tgoB2usdu7ZWztXLdtQ7xnmY+YmgoUP4bYkE+c+VjuQwDsD2FHrsOvC+NBgUmNP2c0BJ2Nn8Mnqvc7r6Y2aMM0IBRkkVuSY1FhtOoadTFSHjD7kj4QPxHC3jEEco0ibRIW06ltSSOgOoaSSAdt/Q3V4vp5KkOjqdz/B5FeNWnU6ala+0l1rg1zXmOVIDMXvSqnVq6ewr1PSvXCHjvBNObRlJRZRpIFbuu4/zaL3703piX4ZL8x0lBLxLcasTosMvnVSTXlYbWdJutjZn8TZpUderqBLESKJZCG0n0sWPoxxnhfCYhZtfZk6kv8AOwzcVZ/lEbJcZ0Q6lkbS1RqurSSzfiF9gu/l9Se2J07aqEh2KrpcLsrHrqAAGk1qvrvsdqxVeHTlFBjFMtgBuxBYWPlJWhqG9HDJ/EURTzt5qtlYbg6iR0utNsKs7D8zLEUasfrktH8sWYXE4eTdODs46O/k+xnXjMzw/eNbIp0zKRs0Z+Yk/CDpYECyAawqkSLURlwaopsB1IXSoK/0hqjfSiNgcMc7x5HUgEOzq1KrBqOylTQoKQbB6Db12UZXJvq5gQNMByYUBvzNRLEXX8ZNbWoN4vwFJp9K76bc2/YzfqdTpbYWNry35JW1t+RfxSHnZxkjBskIO/wgKT+R/wBPXHoBy8cWWEQZyAAgCHrLZXSpH9re1HYBbIoHCzgHhwZUM0rgudnYA6Yum2ondm1UAASWOw8tYbcDuaVpSpCQlooQT3G0jnag34NrrzKKo45+pYtOKivtirdrNEVl23DianL5Wd7uaUabH949RxxqDvpUsK+rHqTi0cKyIhgiiHSNFQf5VC/6YrmXH2vPCt4MmSbvZ8wRsB6iNGJP8Tr8uLaMY8JTkoZpbs5Uf8TODHAZ+PSza10oWDtYpSvxWegrv6YXnxdkxGspzMIjZiqsXABIFkWfQb42FQ3wY1RwQCCCDuCO49cbYAMGDBgAwYMGADFX8bKVOWmbeKGUtIf7vVE6LMa/CjsCT+EHV+HFoxgjHGrqx1Ox4f4nh5mfXTJqqGLUQyk7M4XdCQSVo7eo9cWLhsvkWMOQy1RBIY99mqrB2PX88SeIeD4MtxKAxIFizHM1RDorKAxZQOisCQR0Bqq1YYZTPM0TtKouOaowqgUDVCj7EjarBvtjJN5GkejSqNU7pEHMySfDypmvcOgSv8ysRpPqV2PXbEB1ks0Jdt/PJEijp1ILbYseczDRudTEIHUyam8ojBpvLRpSNvU3v1xXc7x5VkaKGE5mdW8y0GWIjUApc0igX0Nnb4bF46nfgdVee0TrDw/NM2leQtVfmdyAaon4djY7dxiTneFTFfPmEU9B5ST0J6ayR0+vTCeaPNTJU88Ue5JSNGbck2WYuEJ99G+NYvDwXZZiCa6ZaDf/AOnhdIuy4iW5Il8Jx2NeYna/kg/PTbkkA3fbGclkMtHNp50gYHpIApqiTYIHpW2o/TEB/Ds++jMJ3q4lQn28ir/PEPOcQzkACSgNGKrVZVuo2LB0vr1XE1JDo5xd3f53Fo4lnikeiKRoxuTShibO13RPbYYr02d52V1Eh5Y2pmF7jcqwB3F0RXY7Yi5DxEkh0i1ZbJiY1agdqtQNO4ljIA7oo8wlZvKCNndT5XGlx8wFEsR0WRG6juLPrZ3LIyi9V3nfgURyuZZASY9QzMXpZjZT9LVluvlOJqAIivIFZUVpzsSVqMlNVCqZ2O52FDHGy0UL3uFZJD6JodWr3pVN+xw2zAVYWIK6nAiZAd7OqlC3dcoAhaoqznq2OxZgxUEml2mhdomLoNbZfb/iJbqyHayxCEhu5OLDBl1crKjBo2XUlDqGXa767HFamiC5bLSCjIrI0rfDqEzs+onoBqIIA2HMIFWMNfCuY0ibLn+ybXGP925Y17aXDrXYViGJTnTzcY+n9GWm+jn/AOvX+16FU4orwh3UKQHkBvV0jID1XQi7qt9De2OUkk5GwhTp5izMKv00r26WfTDfxHBqhkUkrqzGbXUPwh6a/rWM5HJqKL6S1agGOyKNrK/jcnYD2Y9FGr36WMUaN5c0kuR8vV/T+lxDULJKzbev++OhEhyskhqIkA0L5aVuT8yEnvt09MTcijCYIJmsAsAiQFlvVrZmERCbUK3PmHpQnZXw1I0f3hbdgOWp0k1qNNprUd99RIr9MZzuXaCIlI0pQL3UL5b0IilgWAY/mSTRYk4wVq0qz10XUe3hsPTw0bQV31u1/IV8PWd1RUmIqQxwgxRALRLNJp0b6QurVsxsbi8NM3BLEYcplJ5OYw8qlISsMQPmleorK70BYLMQL6ka8PlGWjeStfL0ZWBAa5j+XVV7BnmIHsE+uLR4d4IYFZ5SHzEp1TOOhPZFvcRoDpUfUncnHmWdWq1/FebNsfpjd7s5cP8AC5gjEcWZmRBdALB1JLE7wEkkkkknqcSV4RIDf2uc+xWCj7bQA/vhpgxtKyi57huYfL5vLjLOS87zIzNHy5VEqS8snmaxrVSm60NW+2JPHcpmc5yWhSTKsvPFyCIkaoaW1DONBY6dt9ifQm44MAQOAwaMrCnLMWiNE5ZYMU0qF06gSGqqvv1xPwYMAGDBgwAYMGDABjBxnBgCkcWlYcSkLfEuW/2cEgDzN5yvqbFt7BPbFZ4xxSSHLZmYKSVny50k1qPwt5uzaaIIFbqd+mPS+N8DjzKBZAbU6kdTpeNvmVh0P7HvePKOKRcQzOTkWMRyQLK5WXTpedUeuYFFDeuvQ6b2Bxlqq0sx6GHqRcHBkbhfiyXPyPEpkjCqHlktNQUHYRhFFSMxA1n4asAGjiwwIsSaYkCRp+Fewq7O9sd7/wCuPLeEfa4syWyjfehTr2UKFJ3D82lrUOh3sbY9D4D4glcCLNIsWcUbIdlnW9jGRak9QVBPQEdwDjdaGyhKFOTTWo3WDVsN63X3v4Sa/Q+5x1bh/QEfEGKk1vVEg+hs3/lwxfOxxRggbkbfTr+gOOEnFjrSwCVBY+2oBf8ArjlomnpKj+1aCuaJlW97IHb1IH7m8AlIJQ1sPMOqkE0AR37+/vhnk83ra2rSK7dx8I9wLYk+9dsc5MtRYiqsA+2wJv6KLNd2rtiOXqJ9Lrlkij+JOA8plljvlFgVI+KByfKCRvoLfC3UHY77mbks/rh01TEa1UdpNGpGAH4HCshXoCtdDWLFDCHOh11RuhVx7NsQfYj9CAcUvOcIfLzRr5ow2hL6HzhijbbK1gEm71NialYoqQytoecCzA0TRsAeW2w9N9NiuxR/3xLy+TMkUaaa52hJNJFqqo+s7je0tNXUCb+EEV3wrIzZjMcyrNsQBQ8tbAelBRi48MhvSwIYcsqFB7NnNyT10hAgJ3AHQYktE7GHEpOEW97/AIN4GWcMgkpZVKmgLCkgI6K1GJVJjatJvWovyFscOESvHmYJJQsZkMsDKu6jekUE7k6kjFn5vfEmXLqrsDKnNavLIFDKxkkYsooPqLOQt2FCqdyTfLPhzzwikNHKJ1LGiAUV9ahh5o+cKvbcN6YhTlfNB7PTxMFVXs18t8sZ8RxMRMq3a5mOQe4miCD8w4P7Y6ZlfPJS5g6dJBhQPouOIq+kOGJQr0AJIobhiDLzy84q6GvtEFoP95EwlQb96Lj6KcRMlOjsWCksUjkUgFWDBWRlSSwL0LGSoLUA2ob45CeaMb8N/D3TK6cfuty/PuiV4d4m8kYDAhhZ0WtncjUQ1E3WrT+EEL2xKzsv3eph5ldboFD1B0sh2Ni/2rEaTMaJNVWRcjHT5kjsqzOg8roxTsAxomrXeVmpgVA1BqZGU3drqUlTWzeUhge679jjZFp7HGmtGQ+CZUNPkkaqjgkzJAohpZCo1e9GSQg+pvF3GKHw+YQPw5iQmpHy7aiN106lFn8QeMV62Ri+A4z4ZrJ3v1LJ8DODBgxoIBgwYMAGDBgwAYMGDABgwYMAGDBgwBpIlgj1FY8xI0x5fLSuctPBUSl1ZVZksK6TFCja1ptNizsehGPUcRuIcPjniaKVQ6OKZT0I/wCvv1HXFdSmpotpVHTd0eZcOTlZxmdRE7eTMAChqFmKZeoF+bvW9bisdPEnhX7VCqjUsgciIhdhUbSL3BFgBb2oiOqKizO5IiBlZmkbKzHKs34pIm0PHZ+dQy+beyD2bDo5KOVcwuzRSuzPvuQzB2Ub2fJTBwT8agUF04xpuPdoa6kk7SQqbLSUok1HSAGdxoLvQDMF67mz+eOWstdBms/CNye25HTr064f8S4hFoDvdsCwPL1eUELqBAICE0QW632xXhxsk0slgdhpUD8lr9cTaS1PUw9bpI6EqKNhRaox2B2NegVd/wBf0xPL1ERVjcA2FUeu/wD7n3wkEo60eva/3J7/AJ46CzuQnsXbp9ANrxxMvnC9tTq+ZIa71DvtQ2roa6evtiP4kyhmyb7kPGVkVjXcgMBX4VJQgmrNnEyCCxd2fYUP36455zLssLhL8ySIX6iNNuZIb+IqlhVF2zDoASJQTuUYnKo5mxRlIh9qTMKKEsaygD3HnX/mDbYf8HiIn5ejmaSVHm02rGqPqo6spvfSaOKzx2ZYc0gQBREiqyjoNlu/YXpH/DJ74d5Zzz0YE1JHIu34JF0U35aEP64vStKxgq/uUrjbKpAihdVLegCNQoZg7R/jA1uGVjekmwauscc/KjnmxtMrIvLmdXDkxEkFvOCBJHrWQjSCFdgRuMY4nlRIGKvDGrFZNflblO1hginz8wsfi2BDEBQTZkZFwkrEnTqdioZTGtGNVKHUS8jDQWrSt1fbGbVOxjbUkcYw8fNiA82WcZmEDe031qB7guo/4gxwzuV/p4hq0EjM5dkNEHeRdDDoTUqk+6/Njtm8+I+RNrVniblOFFc0BbbSm5sKC4Xf4BueuM8RglRfu1RkgUvGdbAmJmDGvIRUZCkd6VPmrEHdT14+vyz72UpW7GarmMxGV1Azg+cUFE2wOg2pEeZABugVJrv0OvCc3DLzIoJNSUhhYqyhSQXaLzbqUfzBeqCQr0oCJJn2QJzFgSGRiys8jLGr3WnWIridKtd1BDnfYDEvmzqeY6R/e15i7fF0Q+WKtRVRpYGiQFuyL2QcWRkmTsjy5NeXmQFGZ3jVxY63JHv+JHLH3R1I2utokl4fbRF5sqN3hPmeEfNCerIBuYjZrdflMbisczKZDyaPLYukjXGR8E6/ddQLBrYiwQarE3IcVzMjPGUgSSM0yl3NqfhdSEplI7jodvrirQnQn0kHpxRbGd1lZaMlnElRZI2Do4DKwNhgehGO+KHDmJshIKWIQZiT525cEjbbDl2qyP130hj0GonFm15z5cv/AMz/AP4Y3U6kakc0SuUbDVmrc7Y1eVVBJIAUWST0FXZ9BWK74jy2YmyckLhQZjHDcOpiqSSKkjmwK0xljftiqgZ9dbyJIPtHLE5Cs2hYebC2nSjGpDypNlJ0yN6Eiwiemc9aDWKNUb2N1X62P1xl5ABZIA2G59TQ/fbHnmZXNPy0neeSnyjR6IXCyKM0rSNL93auiBb1aPh1AbkDGbzmakjRZEnblhGmuFt3jz+Xa1pPORCHYabsC9zgD0W8ZxUOBZ/MNxCQOJhERN5XRtKMkqKlOUC+aMuwCkiq3JBOLfgAwYMGADBgwYAMYOM4MAUfxDB9kzMk7qWymZCrmK35TqNIkNbhCtC+xG/UEa5fg5AWSJkzCqGWLzCN9LKV0iRFNpR2+Eqe9bYvJW8VrM/9nuVJJiEmXJ68lyo9yEIKC/8ADjNUotvNB6miNROOWRXpo8yJHZ8uwLHymMt5UBNJcYI2JL/D5mcmhQATpxDXfMUHcrbqrDbruV6fli6R+DZk/o+IZiugDpE3Tp0RcbScF4gB5c7Ef8WWrv6rJ/pitxrW1S7ma6WJhSVkl5/2UXTHqKhCGHVaatxY+Bx232xnKzRsSGtP8Msg/ZnseuLhPwniBFFOHyC7phIN/XcMAcQpuE5obNwzKv7xThdvo0a45aa/i/FFzxcJK2iFseUVDGGzEzCRmGqywVE1FtJUFmkOkgCyFBs9MOsy2X0jlsrxgc2gWpirDQpZrtTIVBBNDfbCWdO0CmGSJrkgm3aB2BCSoQ9GJ3pWolGBJoEEHn4unZYJHhXRHIGkYlrZmKIoGn8AUuSxO5dR6Xi+jJNN2sedVlKc7NuxTs/O0xzLAliUcA9zp3v8zqb/ADYt3DJublA6nzaVf/Mgsn81o++nFd8PAKbI2o7V1B8pH6Ym5GRshIYiQ0d6oXB2YDcofRwpqu9D3xxvW56qh9PaXLhHES0TrqMSVq+7QB9ytoDVACwl7kFG3qsbf/ENERxxpFISyIzgsRpV2DOdtKsI3rcluvY4XcJmEc33XS1eMCwND0Stm9iu9fMpG2GiZVGLGzMCzRqEGmMI8oqNi33ZIplbSC1HoCTcal3seZJKEsrOiznyuQxOkagxBYxk2tkfiAfci6Onscc+GExStlzR0AyZc18UZrVF9Ba1v8JX+7ONoYi5ZFFrISJVh1KxLV5jLq1KQoAoldtgOgxCzcMlvTHn5c64420kadUnQgDZ4zRskDcAAqazVIZ4b/OH98mQkrOwPEYS0CLqimIaO6AC2NSeYEE0OXR6ao/eoWX4FEoPKeaKGRWJiiYgGj0ZKPIcEUSoG42IIw71R5vLq6HSkvmRiLMMwJWmB/iBR17mx+K8JjmHXeKEcyOSp0aRg0TsD98kjKyyAhhRYEaSp8tMFYas39Mt1v2kZJPce5TNUqMDrRrKsAKI6np3+Ze9ahupBiZjLGN1MW7LbQEnZkI1PlyfZbZTvsAR8GIeRkkGYlAikjgk0sVk0jTKSTIQI2NAkB9YNqzHsDVjXhDEFTYBohh1DA6g4A2DA7kdL1dmrHpySkrMoXI2HKzeXNjVFKpDKR2Nqyn0YHb2Ixv4UzUmhsvMS0uXIQuf7VCLjk+pXZv4lb2x34ZwcRs5oASHUyjoHqiy+gYAGvYe+GixAG+/TGHDYeVGTV9C6U7oica4smWhaWT4VobVZLMFUWxCi2IFkgDqSAMJch48hlkRFR7YyAnVHpBjAJAYPpk2INIWIBsgUaf8Q4ek8ZjkBKmjsSpBUhlYMpBVgwBBBsEDC+fwxG6xhnmflnUuuRiC16lZhe5Vtx9AOm2NxWLk8bBxHUUkZkOXZdYQ3HO4UP5Jdt/KRuVLKdJGNoPHMbIX5UijlrKmsxrzFMgjsEyUpDEbMQTYqztjtwbwTDDFGrl5XRYBrZ2/sCGQKCfKge20973usdpPB2XKIoV15aqkZV2BQLIJFIN9Q6g2fp0OAOXAPE32qZggqPkRyAEeYMZsxE6kgkEAxAbbdTZxYcKeFeGIcu+uLWDpZDqdm1AytLvqJsh3cgnfzkYbYAMGDBgAwYMGADBgwYAMGDBgAwYMGADGMZwYAqXjPKKsuVzFD+k+zyfxRTjTRPtII2Hpv64rPiDhkjJJEbJDGz/FIoVWHqruq36M3vj0TjnDufl3j7sLX2ZSGU/8wGIcnB9dFgadNEgvtX/3A0b7EYoaaqXWzWpamrLkeO8Bk1bN+G7B/f8A/vbFsljUK+XcBhdnUvVfL0vtR377Dpic/wD2ekZhnvZtyBtqbvv+FT179SMMZPC0jUTpDKbXStAVtRJNuCCQbrY4llPSjioqKRQ8oxhkWMnZDriLXstgyR2NyUBDr8ylr3urrls/qhkjbVy0SQlEWzLRZWRWJ2F0RsD5uuxqZm/BCPTDqGV1J3KldW1/KQzAjvdm7w0yXh5YyCO3Tb2qt/bbBRdrGSvUhLWJVs3xGQiSPQ0eXRDGEWl2aCRhRBtn+CMKu4azvscdxkpA7PGG1qWKqaAdLVmQUWazYYM2xbWAAJDi1RcEjUih0sKLNKCAtAdBsO2Jgy43269ff64rVJ8SmU01ZFZyPCjHIXRfuZ/NKnyuR/SD6igfUBSNwbZy8CDOJLpwuhj86b0GHQkEkj6t2Y4bKgGNqwjh4KWbiV5mRcrkAgqyfr/07YkBaxtgxpIhgwYMAGDBiPPn40NO6qQLosLq6uuvXA43YkYMKuI+JIYXy6u++YfRHW4JqwSeyk6Vv5nUd8Ss7xaGEqJZUjL3pDMAWoWaBNmh1rpgdJeDEbKcSilTXHIjpv5lYEbddwasd8bPnoxHzC6COgdZYaaaqOq6o2K9bGAO+DHLMZpI1LOyqo6liABvW5O3WsdLwBnBgwYAMGDBgAwYMGADBgwYAMGDBgAwYMGACsGDBgAwYMGADBgwYAMGDBgAwYMGADBgwYAMUbjHhiebPlxtGoVkcsfisAjY2KF0AB0G9k4vONO+BXUpKorMpUvhZs5HmSWaJZdUcQdDrQROWSQEkFLzFy9Nxy+lbRcpxqSbM8PkngnjkijzC5j7iXSrsqLswTSVZkYiidiuL+MA/wBMCaVjz/MQST5+cQRSRpmI4EcvG6LIkbStJITp2ZlKwAHz0S1aQCdly7x5eTh00LsnOiEOiKRo2y7zI5jLhSq8scyOmryqvri/HGVwOnm/FOGZp8nJBMjuMnpWN9JY5k8xOXKALJMcPxf7wk/hx6Fk82JUDqGAN1rVkOxI+FwGHTuNxR746HG2AP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2" name="AutoShape 4" descr="data:image/jpeg;base64,/9j/4AAQSkZJRgABAQAAAQABAAD/2wCEAAkGBhQSEBUUEhQWFRUWGBkYFxgYGB4eIBccGxcYGR4aHhwYHSgeGxkkGhwYIS8gKScpLCwsGR8xNTAqNSYrLCkBCQoKDgwOGg8PGiokHyUuLCwsMiwsLy0vLCwpLCwtLCovLCwsNCo0KSwuLywvLCwpLCwsLCwsLCwsLCwsLCwsLP/AABEIAMkA+wMBIgACEQEDEQH/xAAbAAACAgMBAAAAAAAAAAAAAAAABQQGAQIDB//EAEcQAAICAAQEBAMGAgcFBgcAAAECAxEABBIhBRMxQQYiUWEyUnEUI0KBkaFisTM0Q1NygsEkY3OS0QcVk5TU8RaDo7LS4fD/xAAaAQEAAwEBAQAAAAAAAAAAAAAAAgMEAQUG/8QAMxEAAgECBAIJAwQCAwAAAAAAAAECAxEEEiExQWETUXGBkaGx0fAiMsEFI0LhFPEzYnL/2gAMAwEAAhEDEQA/APccGDBgAwYMGADBgwYAMGDBgAwYxeFPGPFWWyu00yq3ZB5nP0RbY/pgLDfBilt4+mk/q2SkKn+0zDrCg/XUT+QxAzHiHON8eagiBNVloTIR/mlfSfyUn2xU6sdrlnRtb6HoV4MecLk55NpJeISi/wC85H5UqRmvzPXHU+GRpJ+zk0a+8zsp3HrUho9sc6Xkxljxfgj0K8F488Ph9WNDLmwSCFzki9DR/tN99unXGv8A3O6t5Vz8XppzUjAevlPMFfUYKryZzLHr8j0UHGcedx5vORbpnmb1XMQK2n6lNEg+umsMYPGuYQXPleYq/E+VcOR9YZAsg/K/zxLpI8dO07kv9rTLngws4P4igzQJhkDFfiXdWT2ZGAZfzGGV4sK3oZwYMGADBgwYAMGDBgAwYMGADBgwYAMGDBgAwYMGADBgwYAMGDEXiXE4oImlmdY0XqzGh9PcnsBucASScIOMeMoYXMaAzzL8UcZH3fvK7EJEP8Rs9gcIs/xfM5w6V15eE7qgJWaUbG3Yf1eM7eUfeUdygsjV8tl8nHpk0IgBpEOnrvsB3IJtmOo/x7HEFJydoK5JROeZzeazbeeV1jBAMWVJQb7jXmZAHPYeRUxI4b4eXLremHK7knT53oX1aS2ZrvcV1HXEFPF8kxAgiMcAu5mHTYml1dWNAAD13FCsQYY2eS2klnawQmhFC+gOxF7bkKL+mNCwM3rUenzu8SueJp0/plLXqW/lqTczxvIR3zHeZqILHzMb/M12q/THKDxsSaymTlYLstA+gG+nyjpdV1JPfHbLeH9JsRwRHckleY9nqbOwN+hFYkz8KdtKmZzqIUdABe5NWRstnpiS/wAKno3d9/408zt68tYUn32Xrr5C6TjHEmF8pIl7B3C16fiBP6Y5DOZ4C3zuXjr1lZv13IxYxwiFSSI1od3tjVdTf647JAoA0oo22IUenXEJY2jHSMPL/ZdGhiZatxXi/YruU4/OwYDOq7AkEhajP8IZluwKOoCt698ScxxzNl7SOGVaoVJHrI6kHp3vYHv64cJkAwGtY3P+Abfue30xGzXCoVssgo0TV7V8tHy4h/l4d/fD0/o48Pi09JRfc17+gnHjARjl5jLSQLdghCAD6myQ46X61iemYy04VonjLDsCI2JOxcldlI+IEISTtteOa8IdUGiUgkCx233rY+m3TCTjPC4wpaeAof7yFaPX5VGiT9Aeu+NKp4Ws7Qdn84P3M061Sn/z02l17rxXsPs5w9ZCOYHl0D7vMgFJF2FVMnmBu7IsbGwK3lZDxRNlx/tBOYy9X9oUDXGPWVE8rx/72Pb1UbnFSTOT5UCRWXM5cVTiiU32DXZUjeg2pCehHawZbiCZkiWFkR6YNaldT6QSHUg0GFW3UAdZEOMdbDTofUnePXw7+o0RkpxvHVfNj0CDMK6hlIZWAIYEEEHoQRsRjpjzfhnEmyLF1U/Z2Y8+Eb8gk/0sQF+WyNcYJ+IEXYMnoeXzCugZGDKwBVgbBB3BBHUVhF3OSjbXgdcGDGrOACSaA3J9MSIm2DHOHMK6hlYMp6EGwfoRjfVgDODGiygkgEWOo9O+/pjbVgDODBgwAYMGDABgwYMAGDBjDYAhcY4vHloWllNKvoLLE7BVA3ZmNADuTijxiXNyiaeuaD93F8SZQMNvaTM11f8AD0GlfMc5nNHP5tWG8S6vswN1SnQ+ZI7ksQiei2w+MY48c40kf+zZdxGdLtI9FtIVC7EAfEzV6CyATtpGIRi60skdvnkWJWM8W8SDLtyssDJO5rbem71W53J+vXyjcqo+BuxLy1mZxXkJ+6is/jYbM3XyjqR1OJPAOGBRpgbXIyapZxeytvpjvzUbFnYt7DFky0SxRlIx5SbPe2qtX6bV7CsbatenhI5Kf3fPBcvEqpRnin+3pDi+vs9/DrF/D+Clnj+0zcz4zpACjSoDaUC1pUbXQ37nDfLqFFBQo9AK2+mI6xLI6DcFSXZgaIQdVG3RmoH1/LHaTMA7AVXpjx62InVSzM9Ghg6VGUskdXu+PiZkmHMWz8dp/mItf3WvzxGzk/K0yUWCOpIAs6TYNevlJNe2IPEJUI1O9JGddhgtuKKAN9dzXpiSvH4vnDEAFiAx3/8AlqV/liqMW7NIulUhBtN6DFnBOxsHp7jGMrlSselnsi68uyjchbu2obXhS3HCIl0J53IBJSTyA9/g32xMTikNUZQpHW7H506riWSdtiDrU9FmJ0ElKQxBaz0Hbtt1vHDNOGKxkXrJv2UDUx+mkVfqwwl/78Af1UjylfMNuo8pPajhrljETqUgtuNd2a9Afl/h/nivMk9S9w0umaBJizU8I70YXO17dMwP5Y3EU5Fa4KPrA/8AL7TjGWkKJKZa1czbTfmXSoUAddV2K9cdYXYKC66GvcWD610PWuo9cTzNakHFPQUScDkjLPEYdW5KiKQBh+IV9oINj8J2OK/DknjuTLiPUdtAEgWyfKN5yFU76WOwbymg29xznENCna2byqvdmPQbb/X0G+FfEuHGKm1CSlCS2BTgLpNjupGx9qPUY9TCYrO+jqvfRez5eh5OKwssN+5RWi1kl5yXNdXEj5bPPMOcGhB2P9BKdSLdsQs5OtRqjZasi03BTE7w3mJ4XTLI8CRyazH907hZB53hH+0eVdJ5iUSCpJFbDFeyDfZcyEGowyHVFvv8rx/4iPuz/EsTYs/EeE6mZYSFY6JIH28siktEwA/AG1xkfLKq9OkcTSdCem3Ds6u47GSnFNbP5csv2fOf3+X/APLP/wCpws8UZSY5ZOaBOq5iJ5kiiYa4VYEryy7mSjTFQfMFIr1c+H+LjNZaOYArrHmU9UYEqyH3VgR+WGOBFqxROK5udpI1ynMy8BT7ojLyAc3mMDrjEJOitJAbQGDMb2sHEJM4qB9c1PmZ1kpT93EjzCLSI4mcK3k84ViRp3AOL1eM4A884dHmkzRJedpXfK6iISsUqcuNZXbUgCMEva1IYKK3rGZpc6mXhZ5M3rfLNJ5Y9TfatMeiJlEfkT4tiACdWo7Y9BwasAaZcnQuqg1C66XW9e146YMYBwBnBgwYAMGDBgDBxXPGufIiTLI2mTNMY9Q6pGBqmk9tMd79iy4sZx5/xd+fxLMEkBIYo8qCeimX76Y/+CFBPtiE3ZE4K7OJziwZV51WuZojhj07hQumJB3+Ag/WZvTZfwzhTLqQW+YlH37qL5QY7xrXe9ifUV0Bwy8RTPzddAtl41KLWkGaXUFOkk1oUOas9vQY78J4ZJloVrVITvICfNZ7gnr/AIe17Y0qosNQut388t+0hJPEVuhWi3l2PZd/oTMtwpUUoy0u1AHcdrsdGrGzx0gW7YKQSfxV+M13I610N4ixcaV5BGNWo6jpKkHYWfiA7Y757N6VvTZAajR2sUdx0Ffyx4zberPaUMtsttPA1jCxZctJIqk7yOdh1oKAd6HQLubJ6k4T5HJuS8k0hijJAC1buF76TshJNbg7DoDjXIyhk50m5P8AV0PQED4yO7npfYUB3uGmcLWz31N/tt7f/rG2lh9LzPIxOMd3Cm9OsYZmWMspSIHTvqkt2v1tv9McM74iIpNfXqF9vphHnuLySEpGKUC2bso33PuewG5/fE/g3hVy3MkUMKBUTWAe5uNOg6VqJxpnUjF5Yq7MUKE5rNJ2XM7TeIt1HMI071qxwm8VkmhJf1zGnr/CYmH774sEkUygLCMrGPlRGF/TRWFub4PmHWpeXpb46tmI/h5loDXreK3UqP7YeZbGjRhrOpr2MVOxlG8AI+YSaSKPUMuXBv3GJXC59GqoRKeoV8y19tgfs4BHXZrPvhhm+GQCF5svzI2i80sbMQKqyAg8q+UEqyjSaIIwvmQEB16evcfUf6jE1GFRaordSpSlo9HsPcvM8miVIoqG6f7S5ANHf+rdaJG/TGTxKYmkgR9wCyztpQ2BuTlq73QvYHCjLSyLvGBubIJ09euk+/WiKvcEYcZeZSAHkA9EPl+uxO4+l3jz505091oexRr06i+7UIeapJ5cTOdtf2hrr5QPs1Kv7nuTiPxPMyleVyoy0lqFXMH03Y3lqCqNyTt+ZGGGchTSNJOr5ixAFdTSmq9scuHPH5tLl3Y6WY1bEWaFbKg66fzOK81nqaVFNOzZWeIZd2Zcs0VM/wB5E4n2DoPhB+z7M6gij8vYgYa8O4nJmMtGyxoNDFBeYIYEmyK+z9EKiTY7cv0GOnHYSSpUH7qmu9w2oFD70bvsAffHDhbKM3mY9OpJQuYRTt8a2y9CAC1i6Oxx7V3Xw/SN3a19/FWPDp01SqzwyVktY9j9mMfDfFpkzEkMcMY54bMqrTsAp1COVFrL9Q4siurki8Wj7TnP7jL/APmX/wDTYpeazJhky0+vVyczy5Hr4op6Qnb1bS/+ZT3x6SMZKb0sXz4PrKV4mTMCZEXUv25Fy76GJELI2tnViFonLtP5qG8aYhcO8XZyRAwaAanhRk2L5dpMwkZQor6jSFxb6TqToQaHoRXGNOJkChxeIcwJwZJ1GmHOAIUAEzwTvGGHmvXpCsQL79jsZzjeYj5MjvEzPllfmGKhBzJ8ujvs+8ao+og/ICWq8XwpjOnAFKzvjFotSieGX7qFonofes2ZkikC6WptKhL09DuetYWp4rlhRkSRAY2zDKjgs2Yk+2zLyF3BDBOXsLP3qGtI39G0YNGAEHhjjLzS5iOR0dopP7PSUClnCgMrG2AXzKwDKb2oqcWHGoXG2ADBgwYAwcebcFJkLTADVLPnpgSL2Vvs6WLFgAjuNumPR5n0qSewJ/TfHnfhEBooRV6cvApBrrmH57bHqSAu2KqhdSWjZMeIPnR6GR3o+kS8sD33Vv1xLgzJ1la8uksWJ6HVso9bGo+1e+IWXmU51dO1rIB7sXlNfmQf1xKz9xgAjzNelB8Tfl2A7sdh3OGOusi/6nf0+cZuq3vmt4JG2ZzTtE4janIOgnfS1bH6A4U+J4THlnKSNq0lWsjzDSboACu5x34a7fDIumQEk72GGo06kbFaoexG+OudJ5sbkWiEswAu78v8iT3+Gu+MKZ6rirPKUtuMk6Q6MoQUP3398Rs3xjXWgMdZCABSSzHYBVAticOeNcBTUZAi6evk7gn4gAd/Xpjr4QykMczSjSZKIS+q7WSNXdj+wrucb1ik1dI8SWAlBpOSOfhnwshds3K6uoYPAqggqSoWnLD4lIPY1WxwxiZuc1mTlldmQK7K3q4ku0r5R161iMeMIuVjEbF3ZiFrcyudz0262S3QCz06xclk3nd+flzMY6sahyY7FiqOuRq7lSd+gxOrWjBc+RTQoTqu/Bdew6yXFlCFW5SSNfwupY0fTUaJG+nUavrtjlJLK8YYBGHcK26nup1D4h0PTHGfOrGNLRRqvorBm/8ABC8z8tN4g5aIh2fLqUQ7Oslxpt0oEmUGv4R12NWMUdNVqfYrfk0dBRpP9yWb1REy+TzU9hvKGBiYtYdgslsVUAAIB3O1uAL3OGGeEcHkDM1dRtuT2BGOfEPEixoViYFjQdjS9LpR8oG4C/U7k3hRlInkk++Ryux0EMDJe9dPKpHUmmI6DvjTT/bjee7MdRutK1PZDLJ5XMZvzxhVj6a3sA1tSgbvXzbD3PTEjMcIzUQpjEynpTkX67EMLr3w5hzcjohFKreUUOgCkgDsNhttiLKzvEGO6/F8pFFl77dj1rFTrSk/uS7jXHCQjG7i36iyPh8lameGMkdl1MP+VQP3w14dlYo9I83MJB5h/GStV2A22C1iBHmgtOqgr1sKdQ9zEfiX1K+YfLhtkc2s50SBCHFqR8Lr7Vsd/wCXYjEMRh62XM3dIuwuIoRklbV6J7q/Vfg+TsyXmGBHK1DW6tS3udjv7AevTFWlzRjzGUk3soyGjV6XtR7b0v54sYlkjblUXJUmNz3AoFHb5hYpu4+mKjx1iI8q17hnP5ho2/mcbP0qObPDg/ymcxrSrU3yl6xLZxvLmYPG/lbMwyIKsAuqgqw72Ty9zvSjFv8AD+f5+Vglu+ZGjE+5UE/veK1AbaB21f01b9BSFQouqAaMHuLJ3N7NPAS1kUS75bzR/wDJPIv8gMZKbIzWj7fVFiwYMGLioMGDBgAwYMGADBgwYAMGDBgDSVLBB6EV+uPH81G44Y8iWphTLMCD0MJeFz+RjFjuGx7ETjzbghLZM6tIjk5pkZzSIjSyvZ3Fko4/5vTFVR2sWQvbwM5rJtPGJYwaYXQO6lmLVd3YdmrfpVdCMYeUomkxmJjVk2de/wA7EsSd6BIF44cM8V5LLoscUuYZI7AZEdrFmgWC+ZAKA/W+mOuZ8c5J1KtK7AlidcEoIs7AUtUB139CKPWyVTpYqnUWi4rcjCg6NWVaj/Lg9r9fJ8xq4RgKbodSOOqn/wBtivfGhzLK26Ma7qCyn3Fbj6HphEgykj3l8+Faq08xQCb6skoB1VtYIw0i4dNQCzFj3Kcvft/eGh+eKHhY3+ma77r3NUcbNffTd+NmmvOzOVoZerxFh+LyJ635hWr2uzjUw3Ia0sdNAAi7vr+l/rjkdDRyOebPyyBVOwdi2nSmyrYPXc13OI/FM1l4HWJom5rKHKrQEYYkbvzKJ8p6A9Md/wAanbWevZ/ZJYuvKVo01bnLXyTXmRqkWVpipGluSGkcUW6sKVetaLb0Wu2JuazwSSRXYohaEyMvVAFYMA3YhgoJ6i+13jMmTVZFTXoRvNbEbb7gDZS59dtrvpjrDkk0aeYGt2RWHwudgNzdAk1vtqsXveOVMLCn9Sd2rMop4qrWbpzjlV2uHAUZvxeI7TLxpEgumAtiPXUe59ThZEk+bOrUyr0MjAm/YDbX+wHr2w+j4KiyIHjjRm8pLRg+a677DzFKsdGBw7hyI7Ak+rm67dD5bv222x2tXqRilFWuRw+DpSk3OV7PbYpmTjfLuJliL6fIWDK5J2OuMGiD6UoBorfTDuXNPJHzFDgipAKI1abYLvtbADf64ZcVyrzRFep6X8vcEHsAa+mEXDUZv6LzEMVmhH4WvzFP4Sd/LdX0GM9NSqXkn9S9DXN06TUZJZXy2Y+SIGyt6ZRzASOjBTdA70dhXaxjXP5sRQISvlKqdNjezsCDdbkUSPU468MyLmN5AP6LzBQDZam8rK29bqTuQd8LYuEtK6tbOQ6sDV7jdrANNsAATuLNdsQd1vxNCae3Ai5Hh7vDzC5QliV/FVsxJJPVgQw7dQQawF/KzkG0NzKv4h056C7WQbEjbUOu4vD+DJ8tNOhjrZiRfQsAAvcIa6jruTteKvLOI85rAP3bhGUGgyupV9QHXcCtW/tj08JWqTqZG76eB4+NpUcPS6RR4680+vnfW4zfimY06VQzByNE0Zu1agG3qmHQ/wAsJuLESZmCBSGEWzkGxZfmSbjqFVav2OOPEsn9nlmiWdoqkI0VJpKMAwa47s0a0kC664c+EPD6hOe903lQFR8J3B0i9tlYi60jc1qv1n0WEpuquO2m7fzgVQoylUvKTdlZX4L5xZYOJykRoiD4ZYgDR38slqGY0zB1ewOlgdcN/BH9Wf0+05qvp9ok/wBbwsRWV4ISxZgefKWu6QaNVHYFmJ9r3G2GfgR9WRjcChI80gHs88jD9iMfP0pXlbl6s1y2b5r8lhwYMGNJSGDBgwAYMGDABgwYMAGDBiDxri6ZaFpZLpaoKLZ2JpUUd3ZiAB6nAC7xdxTREIYzU2YuNK6opFPKfQIpu+7FF/EMeZnL/bMwUTbKxaVRR8PkULZ3piKoXttt64keLOJuuoS/1vMAB9JvkRWahXvtuNX4mZ27Jhl4WjWKNVIraz7YonK+x6WFo8WScnkIjcZjMbIt6gSNYv162NrGNx4WgrUU131LH8+2JWdR1JACsWXTuxUUSDqDAHfYAivzGEq8XzSWpyzsB0KuDfv0r98QsbDOc4LAOkCn2s1+9jFaz+Ui1UIOS22lu1+gdDsf0w7bjMzH+qS0fVwP9MQ82sz3WXK/WQfvQ3wVyU1F7LyHvC5PtkCiWSXnZfUXWIkGZSCQp3BOoADr8SNvvilT5k5nNtNIGiRtCxj5UUUqk9NQNkj1Jw2yGYkgdDIzKQDp0/hsg2b2dNvh+vscThxlZHOuEM7V54di59WR/KT36Ej1xLdGWMMkr2OmYeeODUhjkRSLV1Ldd7BG4/0xM4E8sgcy6GQxlo1VNkMZDKF2LEg73d2MAzMwUhYZm6VSR7e5shSRuQCCCQLBxDyviNIGbXlngYh9zGDYatg0DLoa7tgoB2usdu7ZWztXLdtQ7xnmY+YmgoUP4bYkE+c+VjuQwDsD2FHrsOvC+NBgUmNP2c0BJ2Nn8Mnqvc7r6Y2aMM0IBRkkVuSY1FhtOoadTFSHjD7kj4QPxHC3jEEco0ibRIW06ltSSOgOoaSSAdt/Q3V4vp5KkOjqdz/B5FeNWnU6ala+0l1rg1zXmOVIDMXvSqnVq6ewr1PSvXCHjvBNObRlJRZRpIFbuu4/zaL3703piX4ZL8x0lBLxLcasTosMvnVSTXlYbWdJutjZn8TZpUderqBLESKJZCG0n0sWPoxxnhfCYhZtfZk6kv8AOwzcVZ/lEbJcZ0Q6lkbS1RqurSSzfiF9gu/l9Se2J07aqEh2KrpcLsrHrqAAGk1qvrvsdqxVeHTlFBjFMtgBuxBYWPlJWhqG9HDJ/EURTzt5qtlYbg6iR0utNsKs7D8zLEUasfrktH8sWYXE4eTdODs46O/k+xnXjMzw/eNbIp0zKRs0Z+Yk/CDpYECyAawqkSLURlwaopsB1IXSoK/0hqjfSiNgcMc7x5HUgEOzq1KrBqOylTQoKQbB6Db12UZXJvq5gQNMByYUBvzNRLEXX8ZNbWoN4vwFJp9K76bc2/YzfqdTpbYWNry35JW1t+RfxSHnZxkjBskIO/wgKT+R/wBPXHoBy8cWWEQZyAAgCHrLZXSpH9re1HYBbIoHCzgHhwZUM0rgudnYA6Yum2ondm1UAASWOw8tYbcDuaVpSpCQlooQT3G0jnag34NrrzKKo45+pYtOKivtirdrNEVl23DianL5Wd7uaUabH949RxxqDvpUsK+rHqTi0cKyIhgiiHSNFQf5VC/6YrmXH2vPCt4MmSbvZ8wRsB6iNGJP8Tr8uLaMY8JTkoZpbs5Uf8TODHAZ+PSza10oWDtYpSvxWegrv6YXnxdkxGspzMIjZiqsXABIFkWfQb42FQ3wY1RwQCCCDuCO49cbYAMGDBgAwYMGADFX8bKVOWmbeKGUtIf7vVE6LMa/CjsCT+EHV+HFoxgjHGrqx1Ox4f4nh5mfXTJqqGLUQyk7M4XdCQSVo7eo9cWLhsvkWMOQy1RBIY99mqrB2PX88SeIeD4MtxKAxIFizHM1RDorKAxZQOisCQR0Bqq1YYZTPM0TtKouOaowqgUDVCj7EjarBvtjJN5GkejSqNU7pEHMySfDypmvcOgSv8ysRpPqV2PXbEB1ks0Jdt/PJEijp1ILbYseczDRudTEIHUyam8ojBpvLRpSNvU3v1xXc7x5VkaKGE5mdW8y0GWIjUApc0igX0Nnb4bF46nfgdVee0TrDw/NM2leQtVfmdyAaon4djY7dxiTneFTFfPmEU9B5ST0J6ayR0+vTCeaPNTJU88Ue5JSNGbck2WYuEJ99G+NYvDwXZZiCa6ZaDf/AOnhdIuy4iW5Il8Jx2NeYna/kg/PTbkkA3fbGclkMtHNp50gYHpIApqiTYIHpW2o/TEB/Ds++jMJ3q4lQn28ir/PEPOcQzkACSgNGKrVZVuo2LB0vr1XE1JDo5xd3f53Fo4lnikeiKRoxuTShibO13RPbYYr02d52V1Eh5Y2pmF7jcqwB3F0RXY7Yi5DxEkh0i1ZbJiY1agdqtQNO4ljIA7oo8wlZvKCNndT5XGlx8wFEsR0WRG6juLPrZ3LIyi9V3nfgURyuZZASY9QzMXpZjZT9LVluvlOJqAIivIFZUVpzsSVqMlNVCqZ2O52FDHGy0UL3uFZJD6JodWr3pVN+xw2zAVYWIK6nAiZAd7OqlC3dcoAhaoqznq2OxZgxUEml2mhdomLoNbZfb/iJbqyHayxCEhu5OLDBl1crKjBo2XUlDqGXa767HFamiC5bLSCjIrI0rfDqEzs+onoBqIIA2HMIFWMNfCuY0ibLn+ybXGP925Y17aXDrXYViGJTnTzcY+n9GWm+jn/AOvX+16FU4orwh3UKQHkBvV0jID1XQi7qt9De2OUkk5GwhTp5izMKv00r26WfTDfxHBqhkUkrqzGbXUPwh6a/rWM5HJqKL6S1agGOyKNrK/jcnYD2Y9FGr36WMUaN5c0kuR8vV/T+lxDULJKzbev++OhEhyskhqIkA0L5aVuT8yEnvt09MTcijCYIJmsAsAiQFlvVrZmERCbUK3PmHpQnZXw1I0f3hbdgOWp0k1qNNprUd99RIr9MZzuXaCIlI0pQL3UL5b0IilgWAY/mSTRYk4wVq0qz10XUe3hsPTw0bQV31u1/IV8PWd1RUmIqQxwgxRALRLNJp0b6QurVsxsbi8NM3BLEYcplJ5OYw8qlISsMQPmleorK70BYLMQL6ka8PlGWjeStfL0ZWBAa5j+XVV7BnmIHsE+uLR4d4IYFZ5SHzEp1TOOhPZFvcRoDpUfUncnHmWdWq1/FebNsfpjd7s5cP8AC5gjEcWZmRBdALB1JLE7wEkkkkknqcSV4RIDf2uc+xWCj7bQA/vhpgxtKyi57huYfL5vLjLOS87zIzNHy5VEqS8snmaxrVSm60NW+2JPHcpmc5yWhSTKsvPFyCIkaoaW1DONBY6dt9ifQm44MAQOAwaMrCnLMWiNE5ZYMU0qF06gSGqqvv1xPwYMAGDBgwAYMGDABjBxnBgCkcWlYcSkLfEuW/2cEgDzN5yvqbFt7BPbFZ4xxSSHLZmYKSVny50k1qPwt5uzaaIIFbqd+mPS+N8DjzKBZAbU6kdTpeNvmVh0P7HvePKOKRcQzOTkWMRyQLK5WXTpedUeuYFFDeuvQ6b2Bxlqq0sx6GHqRcHBkbhfiyXPyPEpkjCqHlktNQUHYRhFFSMxA1n4asAGjiwwIsSaYkCRp+Fewq7O9sd7/wCuPLeEfa4syWyjfehTr2UKFJ3D82lrUOh3sbY9D4D4glcCLNIsWcUbIdlnW9jGRak9QVBPQEdwDjdaGyhKFOTTWo3WDVsN63X3v4Sa/Q+5x1bh/QEfEGKk1vVEg+hs3/lwxfOxxRggbkbfTr+gOOEnFjrSwCVBY+2oBf8ArjlomnpKj+1aCuaJlW97IHb1IH7m8AlIJQ1sPMOqkE0AR37+/vhnk83ra2rSK7dx8I9wLYk+9dsc5MtRYiqsA+2wJv6KLNd2rtiOXqJ9Lrlkij+JOA8plljvlFgVI+KByfKCRvoLfC3UHY77mbks/rh01TEa1UdpNGpGAH4HCshXoCtdDWLFDCHOh11RuhVx7NsQfYj9CAcUvOcIfLzRr5ow2hL6HzhijbbK1gEm71NialYoqQytoecCzA0TRsAeW2w9N9NiuxR/3xLy+TMkUaaa52hJNJFqqo+s7je0tNXUCb+EEV3wrIzZjMcyrNsQBQ8tbAelBRi48MhvSwIYcsqFB7NnNyT10hAgJ3AHQYktE7GHEpOEW97/AIN4GWcMgkpZVKmgLCkgI6K1GJVJjatJvWovyFscOESvHmYJJQsZkMsDKu6jekUE7k6kjFn5vfEmXLqrsDKnNavLIFDKxkkYsooPqLOQt2FCqdyTfLPhzzwikNHKJ1LGiAUV9ahh5o+cKvbcN6YhTlfNB7PTxMFVXs18t8sZ8RxMRMq3a5mOQe4miCD8w4P7Y6ZlfPJS5g6dJBhQPouOIq+kOGJQr0AJIobhiDLzy84q6GvtEFoP95EwlQb96Lj6KcRMlOjsWCksUjkUgFWDBWRlSSwL0LGSoLUA2ob45CeaMb8N/D3TK6cfuty/PuiV4d4m8kYDAhhZ0WtncjUQ1E3WrT+EEL2xKzsv3eph5ldboFD1B0sh2Ni/2rEaTMaJNVWRcjHT5kjsqzOg8roxTsAxomrXeVmpgVA1BqZGU3drqUlTWzeUhge679jjZFp7HGmtGQ+CZUNPkkaqjgkzJAohpZCo1e9GSQg+pvF3GKHw+YQPw5iQmpHy7aiN106lFn8QeMV62Ri+A4z4ZrJ3v1LJ8DODBgxoIBgwYMAGDBgwAYMGDABgwYMAGDBgwBpIlgj1FY8xI0x5fLSuctPBUSl1ZVZksK6TFCja1ptNizsehGPUcRuIcPjniaKVQ6OKZT0I/wCvv1HXFdSmpotpVHTd0eZcOTlZxmdRE7eTMAChqFmKZeoF+bvW9bisdPEnhX7VCqjUsgciIhdhUbSL3BFgBb2oiOqKizO5IiBlZmkbKzHKs34pIm0PHZ+dQy+beyD2bDo5KOVcwuzRSuzPvuQzB2Ub2fJTBwT8agUF04xpuPdoa6kk7SQqbLSUok1HSAGdxoLvQDMF67mz+eOWstdBms/CNye25HTr064f8S4hFoDvdsCwPL1eUELqBAICE0QW632xXhxsk0slgdhpUD8lr9cTaS1PUw9bpI6EqKNhRaox2B2NegVd/wBf0xPL1ERVjcA2FUeu/wD7n3wkEo60eva/3J7/AJ46CzuQnsXbp9ANrxxMvnC9tTq+ZIa71DvtQ2roa6evtiP4kyhmyb7kPGVkVjXcgMBX4VJQgmrNnEyCCxd2fYUP36455zLssLhL8ySIX6iNNuZIb+IqlhVF2zDoASJQTuUYnKo5mxRlIh9qTMKKEsaygD3HnX/mDbYf8HiIn5ejmaSVHm02rGqPqo6spvfSaOKzx2ZYc0gQBREiqyjoNlu/YXpH/DJ74d5Zzz0YE1JHIu34JF0U35aEP64vStKxgq/uUrjbKpAihdVLegCNQoZg7R/jA1uGVjekmwauscc/KjnmxtMrIvLmdXDkxEkFvOCBJHrWQjSCFdgRuMY4nlRIGKvDGrFZNflblO1hginz8wsfi2BDEBQTZkZFwkrEnTqdioZTGtGNVKHUS8jDQWrSt1fbGbVOxjbUkcYw8fNiA82WcZmEDe031qB7guo/4gxwzuV/p4hq0EjM5dkNEHeRdDDoTUqk+6/Njtm8+I+RNrVniblOFFc0BbbSm5sKC4Xf4BueuM8RglRfu1RkgUvGdbAmJmDGvIRUZCkd6VPmrEHdT14+vyz72UpW7GarmMxGV1Azg+cUFE2wOg2pEeZABugVJrv0OvCc3DLzIoJNSUhhYqyhSQXaLzbqUfzBeqCQr0oCJJn2QJzFgSGRiys8jLGr3WnWIridKtd1BDnfYDEvmzqeY6R/e15i7fF0Q+WKtRVRpYGiQFuyL2QcWRkmTsjy5NeXmQFGZ3jVxY63JHv+JHLH3R1I2utokl4fbRF5sqN3hPmeEfNCerIBuYjZrdflMbisczKZDyaPLYukjXGR8E6/ddQLBrYiwQarE3IcVzMjPGUgSSM0yl3NqfhdSEplI7jodvrirQnQn0kHpxRbGd1lZaMlnElRZI2Do4DKwNhgehGO+KHDmJshIKWIQZiT525cEjbbDl2qyP130hj0GonFm15z5cv/AMz/AP4Y3U6kakc0SuUbDVmrc7Y1eVVBJIAUWST0FXZ9BWK74jy2YmyckLhQZjHDcOpiqSSKkjmwK0xljftiqgZ9dbyJIPtHLE5Cs2hYebC2nSjGpDypNlJ0yN6Eiwiemc9aDWKNUb2N1X62P1xl5ABZIA2G59TQ/fbHnmZXNPy0neeSnyjR6IXCyKM0rSNL93auiBb1aPh1AbkDGbzmakjRZEnblhGmuFt3jz+Xa1pPORCHYabsC9zgD0W8ZxUOBZ/MNxCQOJhERN5XRtKMkqKlOUC+aMuwCkiq3JBOLfgAwYMGADBgwYAMYOM4MAUfxDB9kzMk7qWymZCrmK35TqNIkNbhCtC+xG/UEa5fg5AWSJkzCqGWLzCN9LKV0iRFNpR2+Eqe9bYvJW8VrM/9nuVJJiEmXJ68lyo9yEIKC/8ADjNUotvNB6miNROOWRXpo8yJHZ8uwLHymMt5UBNJcYI2JL/D5mcmhQATpxDXfMUHcrbqrDbruV6fli6R+DZk/o+IZiugDpE3Tp0RcbScF4gB5c7Ef8WWrv6rJ/pitxrW1S7ma6WJhSVkl5/2UXTHqKhCGHVaatxY+Bx232xnKzRsSGtP8Msg/ZnseuLhPwniBFFOHyC7phIN/XcMAcQpuE5obNwzKv7xThdvo0a45aa/i/FFzxcJK2iFseUVDGGzEzCRmGqywVE1FtJUFmkOkgCyFBs9MOsy2X0jlsrxgc2gWpirDQpZrtTIVBBNDfbCWdO0CmGSJrkgm3aB2BCSoQ9GJ3pWolGBJoEEHn4unZYJHhXRHIGkYlrZmKIoGn8AUuSxO5dR6Xi+jJNN2sedVlKc7NuxTs/O0xzLAliUcA9zp3v8zqb/ADYt3DJublA6nzaVf/Mgsn81o++nFd8PAKbI2o7V1B8pH6Ym5GRshIYiQ0d6oXB2YDcofRwpqu9D3xxvW56qh9PaXLhHES0TrqMSVq+7QB9ytoDVACwl7kFG3qsbf/ENERxxpFISyIzgsRpV2DOdtKsI3rcluvY4XcJmEc33XS1eMCwND0Stm9iu9fMpG2GiZVGLGzMCzRqEGmMI8oqNi33ZIplbSC1HoCTcal3seZJKEsrOiznyuQxOkagxBYxk2tkfiAfci6Onscc+GExStlzR0AyZc18UZrVF9Ba1v8JX+7ONoYi5ZFFrISJVh1KxLV5jLq1KQoAoldtgOgxCzcMlvTHn5c64420kadUnQgDZ4zRskDcAAqazVIZ4b/OH98mQkrOwPEYS0CLqimIaO6AC2NSeYEE0OXR6ao/eoWX4FEoPKeaKGRWJiiYgGj0ZKPIcEUSoG42IIw71R5vLq6HSkvmRiLMMwJWmB/iBR17mx+K8JjmHXeKEcyOSp0aRg0TsD98kjKyyAhhRYEaSp8tMFYas39Mt1v2kZJPce5TNUqMDrRrKsAKI6np3+Ze9ahupBiZjLGN1MW7LbQEnZkI1PlyfZbZTvsAR8GIeRkkGYlAikjgk0sVk0jTKSTIQI2NAkB9YNqzHsDVjXhDEFTYBohh1DA6g4A2DA7kdL1dmrHpySkrMoXI2HKzeXNjVFKpDKR2Nqyn0YHb2Ixv4UzUmhsvMS0uXIQuf7VCLjk+pXZv4lb2x34ZwcRs5oASHUyjoHqiy+gYAGvYe+GixAG+/TGHDYeVGTV9C6U7oica4smWhaWT4VobVZLMFUWxCi2IFkgDqSAMJch48hlkRFR7YyAnVHpBjAJAYPpk2INIWIBsgUaf8Q4ek8ZjkBKmjsSpBUhlYMpBVgwBBBsEDC+fwxG6xhnmflnUuuRiC16lZhe5Vtx9AOm2NxWLk8bBxHUUkZkOXZdYQ3HO4UP5Jdt/KRuVLKdJGNoPHMbIX5UijlrKmsxrzFMgjsEyUpDEbMQTYqztjtwbwTDDFGrl5XRYBrZ2/sCGQKCfKge20973usdpPB2XKIoV15aqkZV2BQLIJFIN9Q6g2fp0OAOXAPE32qZggqPkRyAEeYMZsxE6kgkEAxAbbdTZxYcKeFeGIcu+uLWDpZDqdm1AytLvqJsh3cgnfzkYbYAMGDBgAwYMGADBgwYAMGDBgAwYMGADGMZwYAqXjPKKsuVzFD+k+zyfxRTjTRPtII2Hpv64rPiDhkjJJEbJDGz/FIoVWHqruq36M3vj0TjnDufl3j7sLX2ZSGU/8wGIcnB9dFgadNEgvtX/3A0b7EYoaaqXWzWpamrLkeO8Bk1bN+G7B/f8A/vbFsljUK+XcBhdnUvVfL0vtR377Dpic/wD2ekZhnvZtyBtqbvv+FT179SMMZPC0jUTpDKbXStAVtRJNuCCQbrY4llPSjioqKRQ8oxhkWMnZDriLXstgyR2NyUBDr8ylr3urrls/qhkjbVy0SQlEWzLRZWRWJ2F0RsD5uuxqZm/BCPTDqGV1J3KldW1/KQzAjvdm7w0yXh5YyCO3Tb2qt/bbBRdrGSvUhLWJVs3xGQiSPQ0eXRDGEWl2aCRhRBtn+CMKu4azvscdxkpA7PGG1qWKqaAdLVmQUWazYYM2xbWAAJDi1RcEjUih0sKLNKCAtAdBsO2Jgy43269ff64rVJ8SmU01ZFZyPCjHIXRfuZ/NKnyuR/SD6igfUBSNwbZy8CDOJLpwuhj86b0GHQkEkj6t2Y4bKgGNqwjh4KWbiV5mRcrkAgqyfr/07YkBaxtgxpIhgwYMAGDBiPPn40NO6qQLosLq6uuvXA43YkYMKuI+JIYXy6u++YfRHW4JqwSeyk6Vv5nUd8Ss7xaGEqJZUjL3pDMAWoWaBNmh1rpgdJeDEbKcSilTXHIjpv5lYEbddwasd8bPnoxHzC6COgdZYaaaqOq6o2K9bGAO+DHLMZpI1LOyqo6liABvW5O3WsdLwBnBgwYAMGDBgAwYMGADBgwYAMGDBgAwYMGACsGDBgAwYMGADBgwYAMGDBgAwYMGADBgwYAMUbjHhiebPlxtGoVkcsfisAjY2KF0AB0G9k4vONO+BXUpKorMpUvhZs5HmSWaJZdUcQdDrQROWSQEkFLzFy9Nxy+lbRcpxqSbM8PkngnjkijzC5j7iXSrsqLswTSVZkYiidiuL+MA/wBMCaVjz/MQST5+cQRSRpmI4EcvG6LIkbStJITp2ZlKwAHz0S1aQCdly7x5eTh00LsnOiEOiKRo2y7zI5jLhSq8scyOmryqvri/HGVwOnm/FOGZp8nJBMjuMnpWN9JY5k8xOXKALJMcPxf7wk/hx6Fk82JUDqGAN1rVkOxI+FwGHTuNxR746HG2AP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4" name="AutoShape 6" descr="data:image/jpeg;base64,/9j/4AAQSkZJRgABAQAAAQABAAD/2wCEAAkGBhQSEBUUEhQWFRUWGBkYFxgYGB4eIBccGxcYGR4aHhwYHSgeGxkkGhwYIS8gKScpLCwsGR8xNTAqNSYrLCkBCQoKDgwOGg8PGiokHyUuLCwsMiwsLy0vLCwpLCwtLCovLCwsNCo0KSwuLywvLCwpLCwsLCwsLCwsLCwsLCwsLP/AABEIAMkA+wMBIgACEQEDEQH/xAAbAAACAgMBAAAAAAAAAAAAAAAABQQGAQIDB//EAEcQAAICAAQEBAMGAgcFBgcAAAECAxEABBIhBRMxQQYiUWEyUnEUI0KBkaFisTM0Q1NygsEkY3OS0QcVk5TU8RaDo7LS4fD/xAAaAQEAAwEBAQAAAAAAAAAAAAAAAgMEAQUG/8QAMxEAAgECBAIJAwQCAwAAAAAAAAECAxEEEiExQWETUXGBkaGx0fAiMsEFI0LhFPEzYnL/2gAMAwEAAhEDEQA/APccGDBgAwYMGADBgwYAMGDBgAwYxeFPGPFWWyu00yq3ZB5nP0RbY/pgLDfBilt4+mk/q2SkKn+0zDrCg/XUT+QxAzHiHON8eagiBNVloTIR/mlfSfyUn2xU6sdrlnRtb6HoV4MecLk55NpJeISi/wC85H5UqRmvzPXHU+GRpJ+zk0a+8zsp3HrUho9sc6Xkxljxfgj0K8F488Ph9WNDLmwSCFzki9DR/tN99unXGv8A3O6t5Vz8XppzUjAevlPMFfUYKryZzLHr8j0UHGcedx5vORbpnmb1XMQK2n6lNEg+umsMYPGuYQXPleYq/E+VcOR9YZAsg/K/zxLpI8dO07kv9rTLngws4P4igzQJhkDFfiXdWT2ZGAZfzGGV4sK3oZwYMGADBgwYAMGDBgAwYMGADBgwYAMGDBgAwYMGADBgwYAMGDEXiXE4oImlmdY0XqzGh9PcnsBucASScIOMeMoYXMaAzzL8UcZH3fvK7EJEP8Rs9gcIs/xfM5w6V15eE7qgJWaUbG3Yf1eM7eUfeUdygsjV8tl8nHpk0IgBpEOnrvsB3IJtmOo/x7HEFJydoK5JROeZzeazbeeV1jBAMWVJQb7jXmZAHPYeRUxI4b4eXLremHK7knT53oX1aS2ZrvcV1HXEFPF8kxAgiMcAu5mHTYml1dWNAAD13FCsQYY2eS2klnawQmhFC+gOxF7bkKL+mNCwM3rUenzu8SueJp0/plLXqW/lqTczxvIR3zHeZqILHzMb/M12q/THKDxsSaymTlYLstA+gG+nyjpdV1JPfHbLeH9JsRwRHckleY9nqbOwN+hFYkz8KdtKmZzqIUdABe5NWRstnpiS/wAKno3d9/408zt68tYUn32Xrr5C6TjHEmF8pIl7B3C16fiBP6Y5DOZ4C3zuXjr1lZv13IxYxwiFSSI1od3tjVdTf647JAoA0oo22IUenXEJY2jHSMPL/ZdGhiZatxXi/YruU4/OwYDOq7AkEhajP8IZluwKOoCt698ScxxzNl7SOGVaoVJHrI6kHp3vYHv64cJkAwGtY3P+Abfue30xGzXCoVssgo0TV7V8tHy4h/l4d/fD0/o48Pi09JRfc17+gnHjARjl5jLSQLdghCAD6myQ46X61iemYy04VonjLDsCI2JOxcldlI+IEISTtteOa8IdUGiUgkCx233rY+m3TCTjPC4wpaeAof7yFaPX5VGiT9Aeu+NKp4Ws7Qdn84P3M061Sn/z02l17rxXsPs5w9ZCOYHl0D7vMgFJF2FVMnmBu7IsbGwK3lZDxRNlx/tBOYy9X9oUDXGPWVE8rx/72Pb1UbnFSTOT5UCRWXM5cVTiiU32DXZUjeg2pCehHawZbiCZkiWFkR6YNaldT6QSHUg0GFW3UAdZEOMdbDTofUnePXw7+o0RkpxvHVfNj0CDMK6hlIZWAIYEEEHoQRsRjpjzfhnEmyLF1U/Z2Y8+Eb8gk/0sQF+WyNcYJ+IEXYMnoeXzCugZGDKwBVgbBB3BBHUVhF3OSjbXgdcGDGrOACSaA3J9MSIm2DHOHMK6hlYMp6EGwfoRjfVgDODGiygkgEWOo9O+/pjbVgDODBgwAYMGDABgwYMAGDBjDYAhcY4vHloWllNKvoLLE7BVA3ZmNADuTijxiXNyiaeuaD93F8SZQMNvaTM11f8AD0GlfMc5nNHP5tWG8S6vswN1SnQ+ZI7ksQiei2w+MY48c40kf+zZdxGdLtI9FtIVC7EAfEzV6CyATtpGIRi60skdvnkWJWM8W8SDLtyssDJO5rbem71W53J+vXyjcqo+BuxLy1mZxXkJ+6is/jYbM3XyjqR1OJPAOGBRpgbXIyapZxeytvpjvzUbFnYt7DFky0SxRlIx5SbPe2qtX6bV7CsbatenhI5Kf3fPBcvEqpRnin+3pDi+vs9/DrF/D+Clnj+0zcz4zpACjSoDaUC1pUbXQ37nDfLqFFBQo9AK2+mI6xLI6DcFSXZgaIQdVG3RmoH1/LHaTMA7AVXpjx62InVSzM9Ghg6VGUskdXu+PiZkmHMWz8dp/mItf3WvzxGzk/K0yUWCOpIAs6TYNevlJNe2IPEJUI1O9JGddhgtuKKAN9dzXpiSvH4vnDEAFiAx3/8AlqV/liqMW7NIulUhBtN6DFnBOxsHp7jGMrlSselnsi68uyjchbu2obXhS3HCIl0J53IBJSTyA9/g32xMTikNUZQpHW7H506riWSdtiDrU9FmJ0ElKQxBaz0Hbtt1vHDNOGKxkXrJv2UDUx+mkVfqwwl/78Af1UjylfMNuo8pPajhrljETqUgtuNd2a9Afl/h/nivMk9S9w0umaBJizU8I70YXO17dMwP5Y3EU5Fa4KPrA/8AL7TjGWkKJKZa1czbTfmXSoUAddV2K9cdYXYKC66GvcWD610PWuo9cTzNakHFPQUScDkjLPEYdW5KiKQBh+IV9oINj8J2OK/DknjuTLiPUdtAEgWyfKN5yFU76WOwbymg29xznENCna2byqvdmPQbb/X0G+FfEuHGKm1CSlCS2BTgLpNjupGx9qPUY9TCYrO+jqvfRez5eh5OKwssN+5RWi1kl5yXNdXEj5bPPMOcGhB2P9BKdSLdsQs5OtRqjZasi03BTE7w3mJ4XTLI8CRyazH907hZB53hH+0eVdJ5iUSCpJFbDFeyDfZcyEGowyHVFvv8rx/4iPuz/EsTYs/EeE6mZYSFY6JIH28siktEwA/AG1xkfLKq9OkcTSdCem3Ds6u47GSnFNbP5csv2fOf3+X/APLP/wCpws8UZSY5ZOaBOq5iJ5kiiYa4VYEryy7mSjTFQfMFIr1c+H+LjNZaOYArrHmU9UYEqyH3VgR+WGOBFqxROK5udpI1ynMy8BT7ojLyAc3mMDrjEJOitJAbQGDMb2sHEJM4qB9c1PmZ1kpT93EjzCLSI4mcK3k84ViRp3AOL1eM4A884dHmkzRJedpXfK6iISsUqcuNZXbUgCMEva1IYKK3rGZpc6mXhZ5M3rfLNJ5Y9TfatMeiJlEfkT4tiACdWo7Y9BwasAaZcnQuqg1C66XW9e146YMYBwBnBgwYAMGDBgDBxXPGufIiTLI2mTNMY9Q6pGBqmk9tMd79iy4sZx5/xd+fxLMEkBIYo8qCeimX76Y/+CFBPtiE3ZE4K7OJziwZV51WuZojhj07hQumJB3+Ag/WZvTZfwzhTLqQW+YlH37qL5QY7xrXe9ifUV0Bwy8RTPzddAtl41KLWkGaXUFOkk1oUOas9vQY78J4ZJloVrVITvICfNZ7gnr/AIe17Y0qosNQut388t+0hJPEVuhWi3l2PZd/oTMtwpUUoy0u1AHcdrsdGrGzx0gW7YKQSfxV+M13I610N4ixcaV5BGNWo6jpKkHYWfiA7Y757N6VvTZAajR2sUdx0Ffyx4zberPaUMtsttPA1jCxZctJIqk7yOdh1oKAd6HQLubJ6k4T5HJuS8k0hijJAC1buF76TshJNbg7DoDjXIyhk50m5P8AV0PQED4yO7npfYUB3uGmcLWz31N/tt7f/rG2lh9LzPIxOMd3Cm9OsYZmWMspSIHTvqkt2v1tv9McM74iIpNfXqF9vphHnuLySEpGKUC2bso33PuewG5/fE/g3hVy3MkUMKBUTWAe5uNOg6VqJxpnUjF5Yq7MUKE5rNJ2XM7TeIt1HMI071qxwm8VkmhJf1zGnr/CYmH774sEkUygLCMrGPlRGF/TRWFub4PmHWpeXpb46tmI/h5loDXreK3UqP7YeZbGjRhrOpr2MVOxlG8AI+YSaSKPUMuXBv3GJXC59GqoRKeoV8y19tgfs4BHXZrPvhhm+GQCF5svzI2i80sbMQKqyAg8q+UEqyjSaIIwvmQEB16evcfUf6jE1GFRaordSpSlo9HsPcvM8miVIoqG6f7S5ANHf+rdaJG/TGTxKYmkgR9wCyztpQ2BuTlq73QvYHCjLSyLvGBubIJ09euk+/WiKvcEYcZeZSAHkA9EPl+uxO4+l3jz505091oexRr06i+7UIeapJ5cTOdtf2hrr5QPs1Kv7nuTiPxPMyleVyoy0lqFXMH03Y3lqCqNyTt+ZGGGchTSNJOr5ixAFdTSmq9scuHPH5tLl3Y6WY1bEWaFbKg66fzOK81nqaVFNOzZWeIZd2Zcs0VM/wB5E4n2DoPhB+z7M6gij8vYgYa8O4nJmMtGyxoNDFBeYIYEmyK+z9EKiTY7cv0GOnHYSSpUH7qmu9w2oFD70bvsAffHDhbKM3mY9OpJQuYRTt8a2y9CAC1i6Oxx7V3Xw/SN3a19/FWPDp01SqzwyVktY9j9mMfDfFpkzEkMcMY54bMqrTsAp1COVFrL9Q4siurki8Wj7TnP7jL/APmX/wDTYpeazJhky0+vVyczy5Hr4op6Qnb1bS/+ZT3x6SMZKb0sXz4PrKV4mTMCZEXUv25Fy76GJELI2tnViFonLtP5qG8aYhcO8XZyRAwaAanhRk2L5dpMwkZQor6jSFxb6TqToQaHoRXGNOJkChxeIcwJwZJ1GmHOAIUAEzwTvGGHmvXpCsQL79jsZzjeYj5MjvEzPllfmGKhBzJ8ujvs+8ao+og/ICWq8XwpjOnAFKzvjFotSieGX7qFonofes2ZkikC6WptKhL09DuetYWp4rlhRkSRAY2zDKjgs2Yk+2zLyF3BDBOXsLP3qGtI39G0YNGAEHhjjLzS5iOR0dopP7PSUClnCgMrG2AXzKwDKb2oqcWHGoXG2ADBgwYAwcebcFJkLTADVLPnpgSL2Vvs6WLFgAjuNumPR5n0qSewJ/TfHnfhEBooRV6cvApBrrmH57bHqSAu2KqhdSWjZMeIPnR6GR3o+kS8sD33Vv1xLgzJ1la8uksWJ6HVso9bGo+1e+IWXmU51dO1rIB7sXlNfmQf1xKz9xgAjzNelB8Tfl2A7sdh3OGOusi/6nf0+cZuq3vmt4JG2ZzTtE4janIOgnfS1bH6A4U+J4THlnKSNq0lWsjzDSboACu5x34a7fDIumQEk72GGo06kbFaoexG+OudJ5sbkWiEswAu78v8iT3+Gu+MKZ6rirPKUtuMk6Q6MoQUP3398Rs3xjXWgMdZCABSSzHYBVAticOeNcBTUZAi6evk7gn4gAd/Xpjr4QykMczSjSZKIS+q7WSNXdj+wrucb1ik1dI8SWAlBpOSOfhnwshds3K6uoYPAqggqSoWnLD4lIPY1WxwxiZuc1mTlldmQK7K3q4ku0r5R161iMeMIuVjEbF3ZiFrcyudz0262S3QCz06xclk3nd+flzMY6sahyY7FiqOuRq7lSd+gxOrWjBc+RTQoTqu/Bdew6yXFlCFW5SSNfwupY0fTUaJG+nUavrtjlJLK8YYBGHcK26nup1D4h0PTHGfOrGNLRRqvorBm/8ABC8z8tN4g5aIh2fLqUQ7Oslxpt0oEmUGv4R12NWMUdNVqfYrfk0dBRpP9yWb1REy+TzU9hvKGBiYtYdgslsVUAAIB3O1uAL3OGGeEcHkDM1dRtuT2BGOfEPEixoViYFjQdjS9LpR8oG4C/U7k3hRlInkk++Ryux0EMDJe9dPKpHUmmI6DvjTT/bjee7MdRutK1PZDLJ5XMZvzxhVj6a3sA1tSgbvXzbD3PTEjMcIzUQpjEynpTkX67EMLr3w5hzcjohFKreUUOgCkgDsNhttiLKzvEGO6/F8pFFl77dj1rFTrSk/uS7jXHCQjG7i36iyPh8lameGMkdl1MP+VQP3w14dlYo9I83MJB5h/GStV2A22C1iBHmgtOqgr1sKdQ9zEfiX1K+YfLhtkc2s50SBCHFqR8Lr7Vsd/wCXYjEMRh62XM3dIuwuIoRklbV6J7q/Vfg+TsyXmGBHK1DW6tS3udjv7AevTFWlzRjzGUk3soyGjV6XtR7b0v54sYlkjblUXJUmNz3AoFHb5hYpu4+mKjx1iI8q17hnP5ho2/mcbP0qObPDg/ymcxrSrU3yl6xLZxvLmYPG/lbMwyIKsAuqgqw72Ty9zvSjFv8AD+f5+Vglu+ZGjE+5UE/veK1AbaB21f01b9BSFQouqAaMHuLJ3N7NPAS1kUS75bzR/wDJPIv8gMZKbIzWj7fVFiwYMGLioMGDBgAwYMGADBgwYAMGDBgDSVLBB6EV+uPH81G44Y8iWphTLMCD0MJeFz+RjFjuGx7ETjzbghLZM6tIjk5pkZzSIjSyvZ3Fko4/5vTFVR2sWQvbwM5rJtPGJYwaYXQO6lmLVd3YdmrfpVdCMYeUomkxmJjVk2de/wA7EsSd6BIF44cM8V5LLoscUuYZI7AZEdrFmgWC+ZAKA/W+mOuZ8c5J1KtK7AlidcEoIs7AUtUB139CKPWyVTpYqnUWi4rcjCg6NWVaj/Lg9r9fJ8xq4RgKbodSOOqn/wBtivfGhzLK26Ma7qCyn3Fbj6HphEgykj3l8+Faq08xQCb6skoB1VtYIw0i4dNQCzFj3Kcvft/eGh+eKHhY3+ma77r3NUcbNffTd+NmmvOzOVoZerxFh+LyJ635hWr2uzjUw3Ia0sdNAAi7vr+l/rjkdDRyOebPyyBVOwdi2nSmyrYPXc13OI/FM1l4HWJom5rKHKrQEYYkbvzKJ8p6A9Md/wAanbWevZ/ZJYuvKVo01bnLXyTXmRqkWVpipGluSGkcUW6sKVetaLb0Wu2JuazwSSRXYohaEyMvVAFYMA3YhgoJ6i+13jMmTVZFTXoRvNbEbb7gDZS59dtrvpjrDkk0aeYGt2RWHwudgNzdAk1vtqsXveOVMLCn9Sd2rMop4qrWbpzjlV2uHAUZvxeI7TLxpEgumAtiPXUe59ThZEk+bOrUyr0MjAm/YDbX+wHr2w+j4KiyIHjjRm8pLRg+a677DzFKsdGBw7hyI7Ak+rm67dD5bv222x2tXqRilFWuRw+DpSk3OV7PbYpmTjfLuJliL6fIWDK5J2OuMGiD6UoBorfTDuXNPJHzFDgipAKI1abYLvtbADf64ZcVyrzRFep6X8vcEHsAa+mEXDUZv6LzEMVmhH4WvzFP4Sd/LdX0GM9NSqXkn9S9DXN06TUZJZXy2Y+SIGyt6ZRzASOjBTdA70dhXaxjXP5sRQISvlKqdNjezsCDdbkUSPU468MyLmN5AP6LzBQDZam8rK29bqTuQd8LYuEtK6tbOQ6sDV7jdrANNsAATuLNdsQd1vxNCae3Ai5Hh7vDzC5QliV/FVsxJJPVgQw7dQQawF/KzkG0NzKv4h056C7WQbEjbUOu4vD+DJ8tNOhjrZiRfQsAAvcIa6jruTteKvLOI85rAP3bhGUGgyupV9QHXcCtW/tj08JWqTqZG76eB4+NpUcPS6RR4680+vnfW4zfimY06VQzByNE0Zu1agG3qmHQ/wAsJuLESZmCBSGEWzkGxZfmSbjqFVav2OOPEsn9nlmiWdoqkI0VJpKMAwa47s0a0kC664c+EPD6hOe903lQFR8J3B0i9tlYi60jc1qv1n0WEpuquO2m7fzgVQoylUvKTdlZX4L5xZYOJykRoiD4ZYgDR38slqGY0zB1ewOlgdcN/BH9Wf0+05qvp9ok/wBbwsRWV4ISxZgefKWu6QaNVHYFmJ9r3G2GfgR9WRjcChI80gHs88jD9iMfP0pXlbl6s1y2b5r8lhwYMGNJSGDBgwAYMGDABgwYMAGDBiDxri6ZaFpZLpaoKLZ2JpUUd3ZiAB6nAC7xdxTREIYzU2YuNK6opFPKfQIpu+7FF/EMeZnL/bMwUTbKxaVRR8PkULZ3piKoXttt64keLOJuuoS/1vMAB9JvkRWahXvtuNX4mZ27Jhl4WjWKNVIraz7YonK+x6WFo8WScnkIjcZjMbIt6gSNYv162NrGNx4WgrUU131LH8+2JWdR1JACsWXTuxUUSDqDAHfYAivzGEq8XzSWpyzsB0KuDfv0r98QsbDOc4LAOkCn2s1+9jFaz+Ui1UIOS22lu1+gdDsf0w7bjMzH+qS0fVwP9MQ82sz3WXK/WQfvQ3wVyU1F7LyHvC5PtkCiWSXnZfUXWIkGZSCQp3BOoADr8SNvvilT5k5nNtNIGiRtCxj5UUUqk9NQNkj1Jw2yGYkgdDIzKQDp0/hsg2b2dNvh+vscThxlZHOuEM7V54di59WR/KT36Ej1xLdGWMMkr2OmYeeODUhjkRSLV1Ldd7BG4/0xM4E8sgcy6GQxlo1VNkMZDKF2LEg73d2MAzMwUhYZm6VSR7e5shSRuQCCCQLBxDyviNIGbXlngYh9zGDYatg0DLoa7tgoB2usdu7ZWztXLdtQ7xnmY+YmgoUP4bYkE+c+VjuQwDsD2FHrsOvC+NBgUmNP2c0BJ2Nn8Mnqvc7r6Y2aMM0IBRkkVuSY1FhtOoadTFSHjD7kj4QPxHC3jEEco0ibRIW06ltSSOgOoaSSAdt/Q3V4vp5KkOjqdz/B5FeNWnU6ala+0l1rg1zXmOVIDMXvSqnVq6ewr1PSvXCHjvBNObRlJRZRpIFbuu4/zaL3703piX4ZL8x0lBLxLcasTosMvnVSTXlYbWdJutjZn8TZpUderqBLESKJZCG0n0sWPoxxnhfCYhZtfZk6kv8AOwzcVZ/lEbJcZ0Q6lkbS1RqurSSzfiF9gu/l9Se2J07aqEh2KrpcLsrHrqAAGk1qvrvsdqxVeHTlFBjFMtgBuxBYWPlJWhqG9HDJ/EURTzt5qtlYbg6iR0utNsKs7D8zLEUasfrktH8sWYXE4eTdODs46O/k+xnXjMzw/eNbIp0zKRs0Z+Yk/CDpYECyAawqkSLURlwaopsB1IXSoK/0hqjfSiNgcMc7x5HUgEOzq1KrBqOylTQoKQbB6Db12UZXJvq5gQNMByYUBvzNRLEXX8ZNbWoN4vwFJp9K76bc2/YzfqdTpbYWNry35JW1t+RfxSHnZxkjBskIO/wgKT+R/wBPXHoBy8cWWEQZyAAgCHrLZXSpH9re1HYBbIoHCzgHhwZUM0rgudnYA6Yum2ondm1UAASWOw8tYbcDuaVpSpCQlooQT3G0jnag34NrrzKKo45+pYtOKivtirdrNEVl23DianL5Wd7uaUabH949RxxqDvpUsK+rHqTi0cKyIhgiiHSNFQf5VC/6YrmXH2vPCt4MmSbvZ8wRsB6iNGJP8Tr8uLaMY8JTkoZpbs5Uf8TODHAZ+PSza10oWDtYpSvxWegrv6YXnxdkxGspzMIjZiqsXABIFkWfQb42FQ3wY1RwQCCCDuCO49cbYAMGDBgAwYMGADFX8bKVOWmbeKGUtIf7vVE6LMa/CjsCT+EHV+HFoxgjHGrqx1Ox4f4nh5mfXTJqqGLUQyk7M4XdCQSVo7eo9cWLhsvkWMOQy1RBIY99mqrB2PX88SeIeD4MtxKAxIFizHM1RDorKAxZQOisCQR0Bqq1YYZTPM0TtKouOaowqgUDVCj7EjarBvtjJN5GkejSqNU7pEHMySfDypmvcOgSv8ysRpPqV2PXbEB1ks0Jdt/PJEijp1ILbYseczDRudTEIHUyam8ojBpvLRpSNvU3v1xXc7x5VkaKGE5mdW8y0GWIjUApc0igX0Nnb4bF46nfgdVee0TrDw/NM2leQtVfmdyAaon4djY7dxiTneFTFfPmEU9B5ST0J6ayR0+vTCeaPNTJU88Ue5JSNGbck2WYuEJ99G+NYvDwXZZiCa6ZaDf/AOnhdIuy4iW5Il8Jx2NeYna/kg/PTbkkA3fbGclkMtHNp50gYHpIApqiTYIHpW2o/TEB/Ds++jMJ3q4lQn28ir/PEPOcQzkACSgNGKrVZVuo2LB0vr1XE1JDo5xd3f53Fo4lnikeiKRoxuTShibO13RPbYYr02d52V1Eh5Y2pmF7jcqwB3F0RXY7Yi5DxEkh0i1ZbJiY1agdqtQNO4ljIA7oo8wlZvKCNndT5XGlx8wFEsR0WRG6juLPrZ3LIyi9V3nfgURyuZZASY9QzMXpZjZT9LVluvlOJqAIivIFZUVpzsSVqMlNVCqZ2O52FDHGy0UL3uFZJD6JodWr3pVN+xw2zAVYWIK6nAiZAd7OqlC3dcoAhaoqznq2OxZgxUEml2mhdomLoNbZfb/iJbqyHayxCEhu5OLDBl1crKjBo2XUlDqGXa767HFamiC5bLSCjIrI0rfDqEzs+onoBqIIA2HMIFWMNfCuY0ibLn+ybXGP925Y17aXDrXYViGJTnTzcY+n9GWm+jn/AOvX+16FU4orwh3UKQHkBvV0jID1XQi7qt9De2OUkk5GwhTp5izMKv00r26WfTDfxHBqhkUkrqzGbXUPwh6a/rWM5HJqKL6S1agGOyKNrK/jcnYD2Y9FGr36WMUaN5c0kuR8vV/T+lxDULJKzbev++OhEhyskhqIkA0L5aVuT8yEnvt09MTcijCYIJmsAsAiQFlvVrZmERCbUK3PmHpQnZXw1I0f3hbdgOWp0k1qNNprUd99RIr9MZzuXaCIlI0pQL3UL5b0IilgWAY/mSTRYk4wVq0qz10XUe3hsPTw0bQV31u1/IV8PWd1RUmIqQxwgxRALRLNJp0b6QurVsxsbi8NM3BLEYcplJ5OYw8qlISsMQPmleorK70BYLMQL6ka8PlGWjeStfL0ZWBAa5j+XVV7BnmIHsE+uLR4d4IYFZ5SHzEp1TOOhPZFvcRoDpUfUncnHmWdWq1/FebNsfpjd7s5cP8AC5gjEcWZmRBdALB1JLE7wEkkkkknqcSV4RIDf2uc+xWCj7bQA/vhpgxtKyi57huYfL5vLjLOS87zIzNHy5VEqS8snmaxrVSm60NW+2JPHcpmc5yWhSTKsvPFyCIkaoaW1DONBY6dt9ifQm44MAQOAwaMrCnLMWiNE5ZYMU0qF06gSGqqvv1xPwYMAGDBgwAYMGDABjBxnBgCkcWlYcSkLfEuW/2cEgDzN5yvqbFt7BPbFZ4xxSSHLZmYKSVny50k1qPwt5uzaaIIFbqd+mPS+N8DjzKBZAbU6kdTpeNvmVh0P7HvePKOKRcQzOTkWMRyQLK5WXTpedUeuYFFDeuvQ6b2Bxlqq0sx6GHqRcHBkbhfiyXPyPEpkjCqHlktNQUHYRhFFSMxA1n4asAGjiwwIsSaYkCRp+Fewq7O9sd7/wCuPLeEfa4syWyjfehTr2UKFJ3D82lrUOh3sbY9D4D4glcCLNIsWcUbIdlnW9jGRak9QVBPQEdwDjdaGyhKFOTTWo3WDVsN63X3v4Sa/Q+5x1bh/QEfEGKk1vVEg+hs3/lwxfOxxRggbkbfTr+gOOEnFjrSwCVBY+2oBf8ArjlomnpKj+1aCuaJlW97IHb1IH7m8AlIJQ1sPMOqkE0AR37+/vhnk83ra2rSK7dx8I9wLYk+9dsc5MtRYiqsA+2wJv6KLNd2rtiOXqJ9Lrlkij+JOA8plljvlFgVI+KByfKCRvoLfC3UHY77mbks/rh01TEa1UdpNGpGAH4HCshXoCtdDWLFDCHOh11RuhVx7NsQfYj9CAcUvOcIfLzRr5ow2hL6HzhijbbK1gEm71NialYoqQytoecCzA0TRsAeW2w9N9NiuxR/3xLy+TMkUaaa52hJNJFqqo+s7je0tNXUCb+EEV3wrIzZjMcyrNsQBQ8tbAelBRi48MhvSwIYcsqFB7NnNyT10hAgJ3AHQYktE7GHEpOEW97/AIN4GWcMgkpZVKmgLCkgI6K1GJVJjatJvWovyFscOESvHmYJJQsZkMsDKu6jekUE7k6kjFn5vfEmXLqrsDKnNavLIFDKxkkYsooPqLOQt2FCqdyTfLPhzzwikNHKJ1LGiAUV9ahh5o+cKvbcN6YhTlfNB7PTxMFVXs18t8sZ8RxMRMq3a5mOQe4miCD8w4P7Y6ZlfPJS5g6dJBhQPouOIq+kOGJQr0AJIobhiDLzy84q6GvtEFoP95EwlQb96Lj6KcRMlOjsWCksUjkUgFWDBWRlSSwL0LGSoLUA2ob45CeaMb8N/D3TK6cfuty/PuiV4d4m8kYDAhhZ0WtncjUQ1E3WrT+EEL2xKzsv3eph5ldboFD1B0sh2Ni/2rEaTMaJNVWRcjHT5kjsqzOg8roxTsAxomrXeVmpgVA1BqZGU3drqUlTWzeUhge679jjZFp7HGmtGQ+CZUNPkkaqjgkzJAohpZCo1e9GSQg+pvF3GKHw+YQPw5iQmpHy7aiN106lFn8QeMV62Ri+A4z4ZrJ3v1LJ8DODBgxoIBgwYMAGDBgwAYMGDABgwYMAGDBgwBpIlgj1FY8xI0x5fLSuctPBUSl1ZVZksK6TFCja1ptNizsehGPUcRuIcPjniaKVQ6OKZT0I/wCvv1HXFdSmpotpVHTd0eZcOTlZxmdRE7eTMAChqFmKZeoF+bvW9bisdPEnhX7VCqjUsgciIhdhUbSL3BFgBb2oiOqKizO5IiBlZmkbKzHKs34pIm0PHZ+dQy+beyD2bDo5KOVcwuzRSuzPvuQzB2Ub2fJTBwT8agUF04xpuPdoa6kk7SQqbLSUok1HSAGdxoLvQDMF67mz+eOWstdBms/CNye25HTr064f8S4hFoDvdsCwPL1eUELqBAICE0QW632xXhxsk0slgdhpUD8lr9cTaS1PUw9bpI6EqKNhRaox2B2NegVd/wBf0xPL1ERVjcA2FUeu/wD7n3wkEo60eva/3J7/AJ46CzuQnsXbp9ANrxxMvnC9tTq+ZIa71DvtQ2roa6evtiP4kyhmyb7kPGVkVjXcgMBX4VJQgmrNnEyCCxd2fYUP36455zLssLhL8ySIX6iNNuZIb+IqlhVF2zDoASJQTuUYnKo5mxRlIh9qTMKKEsaygD3HnX/mDbYf8HiIn5ejmaSVHm02rGqPqo6spvfSaOKzx2ZYc0gQBREiqyjoNlu/YXpH/DJ74d5Zzz0YE1JHIu34JF0U35aEP64vStKxgq/uUrjbKpAihdVLegCNQoZg7R/jA1uGVjekmwauscc/KjnmxtMrIvLmdXDkxEkFvOCBJHrWQjSCFdgRuMY4nlRIGKvDGrFZNflblO1hginz8wsfi2BDEBQTZkZFwkrEnTqdioZTGtGNVKHUS8jDQWrSt1fbGbVOxjbUkcYw8fNiA82WcZmEDe031qB7guo/4gxwzuV/p4hq0EjM5dkNEHeRdDDoTUqk+6/Njtm8+I+RNrVniblOFFc0BbbSm5sKC4Xf4BueuM8RglRfu1RkgUvGdbAmJmDGvIRUZCkd6VPmrEHdT14+vyz72UpW7GarmMxGV1Azg+cUFE2wOg2pEeZABugVJrv0OvCc3DLzIoJNSUhhYqyhSQXaLzbqUfzBeqCQr0oCJJn2QJzFgSGRiys8jLGr3WnWIridKtd1BDnfYDEvmzqeY6R/e15i7fF0Q+WKtRVRpYGiQFuyL2QcWRkmTsjy5NeXmQFGZ3jVxY63JHv+JHLH3R1I2utokl4fbRF5sqN3hPmeEfNCerIBuYjZrdflMbisczKZDyaPLYukjXGR8E6/ddQLBrYiwQarE3IcVzMjPGUgSSM0yl3NqfhdSEplI7jodvrirQnQn0kHpxRbGd1lZaMlnElRZI2Do4DKwNhgehGO+KHDmJshIKWIQZiT525cEjbbDl2qyP130hj0GonFm15z5cv/AMz/AP4Y3U6kakc0SuUbDVmrc7Y1eVVBJIAUWST0FXZ9BWK74jy2YmyckLhQZjHDcOpiqSSKkjmwK0xljftiqgZ9dbyJIPtHLE5Cs2hYebC2nSjGpDypNlJ0yN6Eiwiemc9aDWKNUb2N1X62P1xl5ABZIA2G59TQ/fbHnmZXNPy0neeSnyjR6IXCyKM0rSNL93auiBb1aPh1AbkDGbzmakjRZEnblhGmuFt3jz+Xa1pPORCHYabsC9zgD0W8ZxUOBZ/MNxCQOJhERN5XRtKMkqKlOUC+aMuwCkiq3JBOLfgAwYMGADBgwYAMYOM4MAUfxDB9kzMk7qWymZCrmK35TqNIkNbhCtC+xG/UEa5fg5AWSJkzCqGWLzCN9LKV0iRFNpR2+Eqe9bYvJW8VrM/9nuVJJiEmXJ68lyo9yEIKC/8ADjNUotvNB6miNROOWRXpo8yJHZ8uwLHymMt5UBNJcYI2JL/D5mcmhQATpxDXfMUHcrbqrDbruV6fli6R+DZk/o+IZiugDpE3Tp0RcbScF4gB5c7Ef8WWrv6rJ/pitxrW1S7ma6WJhSVkl5/2UXTHqKhCGHVaatxY+Bx232xnKzRsSGtP8Msg/ZnseuLhPwniBFFOHyC7phIN/XcMAcQpuE5obNwzKv7xThdvo0a45aa/i/FFzxcJK2iFseUVDGGzEzCRmGqywVE1FtJUFmkOkgCyFBs9MOsy2X0jlsrxgc2gWpirDQpZrtTIVBBNDfbCWdO0CmGSJrkgm3aB2BCSoQ9GJ3pWolGBJoEEHn4unZYJHhXRHIGkYlrZmKIoGn8AUuSxO5dR6Xi+jJNN2sedVlKc7NuxTs/O0xzLAliUcA9zp3v8zqb/ADYt3DJublA6nzaVf/Mgsn81o++nFd8PAKbI2o7V1B8pH6Ym5GRshIYiQ0d6oXB2YDcofRwpqu9D3xxvW56qh9PaXLhHES0TrqMSVq+7QB9ytoDVACwl7kFG3qsbf/ENERxxpFISyIzgsRpV2DOdtKsI3rcluvY4XcJmEc33XS1eMCwND0Stm9iu9fMpG2GiZVGLGzMCzRqEGmMI8oqNi33ZIplbSC1HoCTcal3seZJKEsrOiznyuQxOkagxBYxk2tkfiAfci6Onscc+GExStlzR0AyZc18UZrVF9Ba1v8JX+7ONoYi5ZFFrISJVh1KxLV5jLq1KQoAoldtgOgxCzcMlvTHn5c64420kadUnQgDZ4zRskDcAAqazVIZ4b/OH98mQkrOwPEYS0CLqimIaO6AC2NSeYEE0OXR6ao/eoWX4FEoPKeaKGRWJiiYgGj0ZKPIcEUSoG42IIw71R5vLq6HSkvmRiLMMwJWmB/iBR17mx+K8JjmHXeKEcyOSp0aRg0TsD98kjKyyAhhRYEaSp8tMFYas39Mt1v2kZJPce5TNUqMDrRrKsAKI6np3+Ze9ahupBiZjLGN1MW7LbQEnZkI1PlyfZbZTvsAR8GIeRkkGYlAikjgk0sVk0jTKSTIQI2NAkB9YNqzHsDVjXhDEFTYBohh1DA6g4A2DA7kdL1dmrHpySkrMoXI2HKzeXNjVFKpDKR2Nqyn0YHb2Ixv4UzUmhsvMS0uXIQuf7VCLjk+pXZv4lb2x34ZwcRs5oASHUyjoHqiy+gYAGvYe+GixAG+/TGHDYeVGTV9C6U7oica4smWhaWT4VobVZLMFUWxCi2IFkgDqSAMJch48hlkRFR7YyAnVHpBjAJAYPpk2INIWIBsgUaf8Q4ek8ZjkBKmjsSpBUhlYMpBVgwBBBsEDC+fwxG6xhnmflnUuuRiC16lZhe5Vtx9AOm2NxWLk8bBxHUUkZkOXZdYQ3HO4UP5Jdt/KRuVLKdJGNoPHMbIX5UijlrKmsxrzFMgjsEyUpDEbMQTYqztjtwbwTDDFGrl5XRYBrZ2/sCGQKCfKge20973usdpPB2XKIoV15aqkZV2BQLIJFIN9Q6g2fp0OAOXAPE32qZggqPkRyAEeYMZsxE6kgkEAxAbbdTZxYcKeFeGIcu+uLWDpZDqdm1AytLvqJsh3cgnfzkYbYAMGDBgAwYMGADBgwYAMGDBgAwYMGADGMZwYAqXjPKKsuVzFD+k+zyfxRTjTRPtII2Hpv64rPiDhkjJJEbJDGz/FIoVWHqruq36M3vj0TjnDufl3j7sLX2ZSGU/8wGIcnB9dFgadNEgvtX/3A0b7EYoaaqXWzWpamrLkeO8Bk1bN+G7B/f8A/vbFsljUK+XcBhdnUvVfL0vtR377Dpic/wD2ekZhnvZtyBtqbvv+FT179SMMZPC0jUTpDKbXStAVtRJNuCCQbrY4llPSjioqKRQ8oxhkWMnZDriLXstgyR2NyUBDr8ylr3urrls/qhkjbVy0SQlEWzLRZWRWJ2F0RsD5uuxqZm/BCPTDqGV1J3KldW1/KQzAjvdm7w0yXh5YyCO3Tb2qt/bbBRdrGSvUhLWJVs3xGQiSPQ0eXRDGEWl2aCRhRBtn+CMKu4azvscdxkpA7PGG1qWKqaAdLVmQUWazYYM2xbWAAJDi1RcEjUih0sKLNKCAtAdBsO2Jgy43269ff64rVJ8SmU01ZFZyPCjHIXRfuZ/NKnyuR/SD6igfUBSNwbZy8CDOJLpwuhj86b0GHQkEkj6t2Y4bKgGNqwjh4KWbiV5mRcrkAgqyfr/07YkBaxtgxpIhgwYMAGDBiPPn40NO6qQLosLq6uuvXA43YkYMKuI+JIYXy6u++YfRHW4JqwSeyk6Vv5nUd8Ss7xaGEqJZUjL3pDMAWoWaBNmh1rpgdJeDEbKcSilTXHIjpv5lYEbddwasd8bPnoxHzC6COgdZYaaaqOq6o2K9bGAO+DHLMZpI1LOyqo6liABvW5O3WsdLwBnBgwYAMGDBgAwYMGADBgwYAMGDBgAwYMGACsGDBgAwYMGADBgwYAMGDBgAwYMGADBgwYAMUbjHhiebPlxtGoVkcsfisAjY2KF0AB0G9k4vONO+BXUpKorMpUvhZs5HmSWaJZdUcQdDrQROWSQEkFLzFy9Nxy+lbRcpxqSbM8PkngnjkijzC5j7iXSrsqLswTSVZkYiidiuL+MA/wBMCaVjz/MQST5+cQRSRpmI4EcvG6LIkbStJITp2ZlKwAHz0S1aQCdly7x5eTh00LsnOiEOiKRo2y7zI5jLhSq8scyOmryqvri/HGVwOnm/FOGZp8nJBMjuMnpWN9JY5k8xOXKALJMcPxf7wk/hx6Fk82JUDqGAN1rVkOxI+FwGHTuNxR746HG2AP/Z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" name="Picture 2" descr="https://encrypted-tbn0.gstatic.com/images?q=tbn:ANd9GcR4vlaKZ0-kRel3Kv7F0X4vhB4K1np7CspC5dsG-JpAjAh5yar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4171193" cy="4104456"/>
          </a:xfrm>
          <a:prstGeom prst="rect">
            <a:avLst/>
          </a:prstGeom>
          <a:noFill/>
        </p:spPr>
      </p:pic>
      <p:pic>
        <p:nvPicPr>
          <p:cNvPr id="4" name="Picture 4" descr="https://encrypted-tbn2.gstatic.com/images?q=tbn:ANd9GcT0Oe9Ji15f7ZAw93CjtQoIISCjFVDSkTv0DmBl6CRHqfPOOin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84984"/>
            <a:ext cx="4355976" cy="3070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908720"/>
          </a:xfrm>
        </p:spPr>
        <p:txBody>
          <a:bodyPr>
            <a:normAutofit/>
          </a:bodyPr>
          <a:lstStyle/>
          <a:p>
            <a:r>
              <a:rPr lang="es-MX" sz="2800" b="1" u="sng" dirty="0" smtClean="0">
                <a:solidFill>
                  <a:schemeClr val="accent3">
                    <a:lumMod val="75000"/>
                  </a:schemeClr>
                </a:solidFill>
              </a:rPr>
              <a:t>ORGANIZACIÓN DEL ENCÉFALO HUMANO</a:t>
            </a:r>
            <a:endParaRPr lang="es-MX" sz="28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9 Imagen" descr="Estructuras del cerebro"/>
          <p:cNvPicPr/>
          <p:nvPr/>
        </p:nvPicPr>
        <p:blipFill>
          <a:blip r:embed="rId2" cstate="print"/>
          <a:srcRect l="22818" t="2092" b="20840"/>
          <a:stretch>
            <a:fillRect/>
          </a:stretch>
        </p:blipFill>
        <p:spPr bwMode="auto">
          <a:xfrm>
            <a:off x="5076056" y="1772816"/>
            <a:ext cx="336663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http://t2.gstatic.com/images?q=tbn:ANd9GcTqK4Dcvn73mGZO0TdXka00zLwHyPGTccUt3w_d0nlwvg7Vz_k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83690"/>
            <a:ext cx="3647058" cy="2781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2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u="sng" dirty="0" smtClean="0"/>
              <a:t>ANATOMÍA EXTERNA DEL CEREBRO HUMANO</a:t>
            </a:r>
            <a:endParaRPr lang="es-MX" sz="2800" b="1" u="sng" dirty="0"/>
          </a:p>
        </p:txBody>
      </p:sp>
      <p:pic>
        <p:nvPicPr>
          <p:cNvPr id="4" name="3 Imagen" descr="http://images.slidesharecdn.com/expo-neuroanato2003-1227220908282434-9/95/slide-2-728.jpg?1227214238"/>
          <p:cNvPicPr/>
          <p:nvPr/>
        </p:nvPicPr>
        <p:blipFill>
          <a:blip r:embed="rId2" cstate="print"/>
          <a:srcRect l="64187" t="60941" r="4314" b="10944"/>
          <a:stretch>
            <a:fillRect/>
          </a:stretch>
        </p:blipFill>
        <p:spPr bwMode="auto">
          <a:xfrm>
            <a:off x="0" y="1196752"/>
            <a:ext cx="41044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http://t2.gstatic.com/images?q=tbn:ANd9GcSYp-NyKBvsv55hiL3VqSrdFHuQEqh3_5LiKDWd0CJHUGgzeHI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631310" y="1196752"/>
            <a:ext cx="2512690" cy="2479337"/>
          </a:xfrm>
          <a:prstGeom prst="rect">
            <a:avLst/>
          </a:prstGeom>
          <a:noFill/>
        </p:spPr>
      </p:pic>
      <p:pic>
        <p:nvPicPr>
          <p:cNvPr id="18434" name="Picture 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39797"/>
            <a:ext cx="2933899" cy="331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8592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MX" sz="2800" b="1" u="sng" dirty="0" smtClean="0"/>
              <a:t>ANATOMÍA INTERNA DEL CEREBRO</a:t>
            </a:r>
            <a:endParaRPr lang="es-MX" sz="2800" b="1" u="sng" dirty="0"/>
          </a:p>
        </p:txBody>
      </p:sp>
      <p:sp>
        <p:nvSpPr>
          <p:cNvPr id="20482" name="AutoShape 2" descr="data:image/jpeg;base64,/9j/4AAQSkZJRgABAQAAAQABAAD/2wCEAAkGBhQSERUUEhQWFRUWFxcXGBYXFRQVFBcVFxUVFxYUGBgYHCYeFxwkGhUVHy8gIycpLCwsFR4xNTAqNSYrLCkBCQoKDgwOGg8PGiwlHyQpLCwpLCwpKSksLCwsKSwpLCkpLCksLCwpKSwsKSkpLCwsKSksLCwsKSwsLCwsNSwpLP/AABEIAMUBAAMBIgACEQEDEQH/xAAcAAABBAMBAAAAAAAAAAAAAAAFAAQGBwECAwj/xABGEAACAAQDBAcDCgUCBQUBAAABAgADBBEFEiEGMUFRBxMiYXGBkTKhsQgUIzRCUnOzwdEkYnLh8BUzNYKDorIXQ5Kj8Rb/xAAaAQACAwEBAAAAAAAAAAAAAAADBAABAgUG/8QAKBEAAwACAgIDAAICAgMAAAAAAAECAxESIQQxEyJBUWEycUKBBRQj/9oADAMBAAIRAxEAPwClIUKFGjYozaFaFEIZEK0KMxTIKM2jEbRRaMWhWjIEbARCzUCM2jdVhFYrZDS0bhIe4VhL1DhJa3PuHeYsbBejGWtjOOc8hov94Bl8icfTGMXj3k7Xoq0S4wyxfUvZiQm6SgH9I/WI5tlsnJ6vMiBCdNOcLz5sutaGL8GpnaZU4SOq05I0B9DB3Y/AhU1iSn9kXZhzCC5HnaLsosHUKFREVRwyj9o3m8lY3rWwOHx3a23o86tKjQpHoLEdlZEy4myUPeBY+IIitdqujmZIJeQDMlb9NXXuI4+UTF5c09PomXxalbXZBbQrQ5NOeR9DGvVQ1tP9FuL/AIG9oREdssaMkbRRyAhGN8salYhDWFCMKIijW0ZMKFGijWLf+Th9aq/wpf5hioiIt75OP1qq/Cl/mGKZTKfjIEYjaLLFGYxGRFFpCtGwEICFFFitGQI6ypJYgKCSdABqSYPSthqpkzZAO4mzHygdXM+2EnHVekBsOoHnOElgknh+p5CLEwboyWwM4ljvsNBGei/DVUTiw7YcLrwFt3rFk4dLG+0IZ89OuEnR8fxpUc6RGE2NpgLCSvLdrAfFejqSVJlDK3ibf2iyigtaB+ISQNR5wD7z3yGVGPJ1x0Vp0cyDKqpspxZwp0Pd/aLQw1RfXhEKqwq1cipXTtdTM4aNopPgTvicUKWdhFWudq2SZWOHA5qpIsT5xENsJlqcHmwt6GJfWHsN3WiB7fTMshCeDH/xiVK5oyq1jZA9kMT6nEJb8C5Vr/de4MXf1ltL79VMec5c7K+Ybw1/fF84HiXX06ON9hB/KnVKhbxfsmiQKudbkWO63fDGqlMm7Ue+HKz+yG56Hxjap9jTiP0gdRNIYhuX/QFMmWb9lbnf2V/aNZWGy/uLr/Kv7RzlAs2mpg5RUeWxMBUU/wBGcqiF6A1ZstImLZ5CEf0gH1FoiGM9FUt9aZ8h+4/aU+B3rFpTW0vw5e6Gr0evjBP/AKY+5Yn9LX2R5yxnAptM+SchRuHI96niIGER6MxzAJdTKMqct7jstxVuBU8IpDH9lp1K7K63Ck9oagjgTy0h/B5Cvp+xDNgcdr0ACIQjdhGhENixi0YjaNbRZQjFu/Jy+tVX4Uv8wxUMW98nL61VfhS/zDEMtFQwoVoyBFl6EIzaMwrRk0ZAh5SYVNmC6S2YDiAY6YHhvXz5cvgzAE8l4n0i7ZGEKssiWoCqLAW5Qrnz/HpDnj+P8qbfogXRfhqNMnM47aBbAjcCSDv46CLQmUoCA/53RF8Nw/JWmYoyrMlMH0+0rCx84ldQwyKI5+V862dTBHxykRKVRtJrphX2ZssMeWZTa8SakqSLekNVlgkzN+gUW5DfHWkBZh4xl96YwpUywilT2iOQhlU1uY24Q8nU+ptygYJfaOmkVTZUKfY3r6VZq5DoCVufBgb+6DlPe7MLxocOW14dUlN6D3wRb9AstTraHsuRmSx4xCtuME6+ldRoyXde/KDceYibz3Cdrja0R+on5i/g3wi8j4tC+KXar+Dz7aLR6LJszqXDA9WDZSeJ4geEQbA8DNTV9UNFzEseSA6/oIuvBcLACy0XKigC1uUMZ72lKF/Fx8W7foKpT/Q+d/fHWXqLGO01bLbhaG8vUWgWtdBOTe2cpOHKhJG+HIEJTeMFoo2237Obvrbhe5/b1juHF9fKOaqBrCR9f80i0ZpI0rJfGILtZMtUy0WxMxQCN97G2v8AnCJtX1AtYecQzDaY1Fa9T9iXeVLHNh7TeRJEDpfbaCynxWyN7RdHDOhmSFAYC5QHf4d8VxNlkEgggjSx3x6cakyrm4xUfSlswJc35xLy5Zgu4uBZ72uBxB0g/j565cLEvJxT/lJXZjEbERqY6QgaxbvycvrVX+FL/MMVGYt35OX1mq/Cl/mGIZoqCMwhGY0WIQ6oaJpsxUQXZiAP38obrEw6PaRlqVmshyBWsx3XIFoDlrjLYTFHO0icbMbHpKACi7W1bmeOvKJzS0YRQp15+cN8JI6skf5aGlTiuU3dsoJtfh58o5XLfbO2o/4z6Q7/ANHANwePujniMi4vbu8o7isawIsQRoRrceIjYVSstiLRG0SXSI7gqMKcKd6O6G/c2nuIg7QSABeByHLOK/ZmD/vUaeo+EF6TVPCIvYSqetHZFBMcp9KovbeY4TWINxDlZ9xrEbTB6pdobyR2Bp3Q7pt2m7nHBVL6bgd9uXLzhyzpLAB05CLRmnvo3qaPOml9Ij8yVlD/ANLfAwfl4uo0sYDYtVgS50w6KqMfcYzcptaJiq4TVeiqNgcTSXXHObCYGQE6AEm418ouOjqMhsd3OKu2V2FSZJWdU37eqIDbs39q44xL5azKcAKzTZQ3q3amIOYO9gOR1gmVrlufwxgmuGq9Mmzm66awyaYVbuMNsLqxoL3U7jeHtVL0im9rZOPB8RJM1tCYxwUXIPdGC2sVs2kOlENKiqyGwtG71OUd53QByzZ00gdmWN5+0x7uQiN/wXM97Zxx/FXylJQzTG0HIX4seAEGMGw8SZSDcFA15n7R9Y6UWBhbnd8bxti75RYf5aLSaXZqqV1xkG4njuU8TyUb2gHjOzjV1mmEDKDlTXj/ADc4e4Rg7NOZ2OYnRQL2VOWvE8YktVhwlqDx+MDqaT5ol8GuDPPe0ezr0rgNezXsTvHAqe+AhEXrtzgaz6Zmtr8GA7Le60UY6x0/Hy/JPZx8+P460cjFvfJy+s1X4Uv8wxUZi3fk5n+Jqvwpf5hhgWoqARsFjAEbotzaI3oslWxWyvzgmZMF5YNgPvN+wi26HZoAAnTQCwA4fCBuzNCslZMoblUX72IuffB6ozq9xujj5Mjutv0dzDh4pJewtS04RAoGggNikkXIIFof0+LaWMNa3taxV0mloLjmpp8iAf65MpJpEprpc3lnVfLlEtwXamVPIVlyuRe3PwiOY3s+7zcyDQ+UG9n8IMpb27ZFr8hBPq1/ZXGuT/gI4jMliwJZe0CrW0DA6aiH9NMsTyO7lGnzAHebx3WRYacPWMaNNrWjYC4jmaXeecd5Usk3h6JGlo0o2BeTiNpKWtAeqnXJZjoL79wtEjFJx8oiuO4AJhAdSyg3FmIHnbfGqjovDadGyVFwCuoPHh/eA+0+DTauUUWbl/kAsGIGgYwbo8OI0C2HoPSHVRS5Cg77k+ECX17D21S4sG7KMGpqYHeqiWw5OlwwPmIKYlQ27ab+IEMNkpY6sMNOsmzJv/ymH9IOVTakc40122LzXHSIua1ZMxQdJcw2BHsq5OgPIMePOJNInZlty0hg+GAnSwvz3X33g3QYdYW38zEiG2XmuUtjULZdY435QaqKSw0hg1NY3jdY2gWPKn2MSc1142jWgniWdRDucltRvjQU4ca2vGOL/A3Na0/Q+p6oOd1oa4lhxdhYQ7oKQLrvggGAhuJ2t0I1fCvqC5FGJQ09r4QJxOvzGw1A4w9xuuy9kXvvJ/SIpiWMBAMql25LooHeefdAMr/EOYI396H2JVF5eS+pI05rfW/dFL7Z4N1FQbDsv2l8948ot6TMDi4Dljrdly+XhEb2+wkTadmt25fa8vtCA+Pbi9M15WBVj2vZUpEW38nP61VfhS/zDFSkRbfydPrVV+FL/MMdk4NFQgwWwLA5lSx6uwyAMWO4a6ed4FARZ3RjJHzWa1tTNAPgFH7wDPk4TyGPGxfLfFhegrnIAmLldftKbqbfaHEeETPC6gTpfa38T3wL/wD5pX7SsQDrz8oL0FCssADhz4xz0t9nXfS1/A3qKBgezqI2k0b7resElm90bTXJXQ+V4r40T5q0kc0w+WNWF42mFeAtHMUzEf3hfMm4n32jX/RjrfbNpcoeEOUkiG8qUVOvxh3LSCL+wds5sxB0At42h09NdQb2I1vDcSDc6xyxCsCKLmx4cT3xqXrbYNy7aUnal2rpHmmT18sTRoULAG/LXS/dDytw8kHKbHgY84bYYS0iqa5uJhMxG5gm/qIL7MdK9ZSAKWE6WPsTCSQO5t498McVc7Em6x0y4QeqPbuT4XEB9p9opcmW0xmFwpCICLlju0h9s30mUVaArMJUw75cwga/ytuaAPSFsLShUnSZdi7t1jIQ2gkzXBWWzANd0TNbcuY6WuBfB37Df+1+67GGxO18g0qJMmLLmyxl7RsCL6NfdExoatp/+3Z1v7Q0X1jlsvsrQLSSKl6eTLZ5UuYxfUKWRWOrnmY5410uUNMMso9aw3CWOxf+rdF/At72UvKetJEllUKy1u5UW3k2AHnAOp6TcPlzBL625uFJUFlB7zFe49tO2IyaV8k6Z1lVMktTo4lhysqU6olgbD6QXY66Nu0sGl7JJOr+rkjJKliWZxBZ5azMq9aktm1dc9wCb311IsYLxULYFbyVo9CFlZbg3EMJ8nWBmzW0Euc06RLJYyMgZrWTtZwFU8cuQqTzBgjMqrHtDTnGa1+hMaaekN5kmGzSbQRM4EQ3muDyhdyvwcin+mkhyId57+sN0liOq6Rqf7M2kwTtFhZbtC5uLHu74ASqLgL20074m8yqAFv/AMhrVOqoXABsL6RMkKvTDYs1TOmiKBiri99/fDLGJgM5xvBlgMORy6+4wUrcQVxdrKYG0uFic7O2ZQ4tYWzbrZtd1+UJdTW9jlbqfRR89bMQNwJ+Ji1/k5/War8JPzDER252HahKsrmZKckBiLMrDXK3fbW8S/5Ov1mq/CT8wx2YpVKaPN5E03sqFYsvorzCTPuvYZlsf5wNR8IrMRZfR9j8kUpku6y3RmYZiACpIN7niDAPKTePWhvwdLKtss/BjZCDx3Q9n1iJqYhD7X0ye3UKbcFux9whnVdI9IBos1zr9kD4mE45JdI6V/Hy26JXW4xmBPsoNbnSFQ1BQ3vpFTYvtrNqJiZUKy0YNkF2LEG/aP6RLaPpBkOO2k1Tx7INvQ3jVRa7Jjz4n9ddE/TFLjSBlfiNioYkljZVHviG1fSWi6SZTzDewv2QT5XMTPCpDNKltMH0jAFv5Sdco8IxXPXZc1j39QnhzHIb/ZMEKabcQ1aWsqSzMQBa5JsAANSSeFheG9FikqbLZpUxZgPZupvYixI8bEHzEFXSFb1TeguHBMNsWoxNlkX1GqnvG6MotgCeXpDesnXHdG9rTTMzL5JogW0+ylRWAIEC5MzBmtqd2TTUX33iscUwWdTPkny2lnvGh8DuPlF7PVsSdTYesc584OMrhZg4ZlDW9d0YjOo6DZfErI9lAhot/orkTKiidZ2WZIE3sJNUTAGVb3UMCAAY44rshKmEtLQK9ibADKTb3Qd2Xq5NLKp6UOpdi7HKdM+835cvKC/KrXQq/FrG/sVx0i43Pm1LSpkzMsrsgLdV8co05DXgIiSoTuBPgCYsmo2TE+unZ84QOzltMrEtcLfjppEvo6RJYsiKP+VbxH5Cno1PiVfZWmz2xeIOVKl6dAS6uzMmVmUKzqBqCVAF+IAEWTg+zM9Ow85p1yCZrsSx5C5OY24XhwXa410vr3i26CFDVHNaBPL8nTGF4zwrkvY3w7ZyRhzu8t5lpiJLyPMZlXIWa4zHeS58Lm3tGDEmoExf89Y3xClExLNrpEfwsGW7IT2Ru8OUayU1QLFjmob/AENNJsPCANbi5Go0FwO/U29IkW9fGIpWSsrlfH3wPJ0toY8fTb2FaGpzEh+FzfwhtV43Y2B0Gl98NJVWCQrMFmW3XADLuuP1EavSX/zSAc2lpjM45dbNxjOurkeI0h1TYvprYr3boC1FMq6sQBzJAHvgVWbYU9OjMrCYwBsifaNuJOgHf8YtKn6LyKJX2JmaCVN9ns+FvhG03DBLsQTe/uiJSNtJbTkVB2W6tWbPYq81XYBVt2lGWxNxqy6RKhVFrAnz+Bi7Wl9kBXfcvojHSjOX/T5lwSWmywpG4EXJv5AwP+Tt9ZqvwU/MMEOkedLSimq5AL2yLcXLb7gd3OB/ydR/FVX4SfmGHfD/AMDkeX/mVCDEl2J2b+dTrsPo0FyeZO5YjSxcmxFJ1VFKFrFxnJ55t3ujfk5OEdG/DxfJk7/B1T7M06i3VL6QHnbJSZlTkBsq2ZgN/wDTFijDQ8scDHGm2es+Y2B4kbzCU8zq18TX+gXhuDLKX6KWFW3BdT4nfDHaPCJbSmmZQGQXvYC45G0Tt5aqlv0iC7aH+AnlTa2U+WYaRHLVLbMK5qG0vQE2EwpXqGmMoIlLdbj7ZOh8RE6xTFHpqdp6yhNCXZ7uUsoBOllYlibKBa3auSACYA7EUeShlMDczRnbvJ4eVokUzCkqJYR2dQL6y5jS2KspRlNtCCrEa89LHWCJp3pgahrFuf0d4zXZpdkVWJllgjkZDddFYi4sSbG0QPAq2apZpusxnzOwbMHbKq3AyjKAAFC8APODeO1Sy5TrL0Ayylt9lQLWHkIj9Ell11jLraYbFiUtMsqlmdZKBjWolWSA+zNflXKToTp+sSOvTs6crxtacgKTi0iMOhF44gZbnzglNlX3QwNHqQWJ3+GsLNHTi9oYLO7Q1sTqOdoZYzs384eUdVa5Vpi2BGl1ufGCK04U2HAAR0nT8hlDg01F87NFy+L6M5Uqh7EkvIqyxcgaDiNBck+O+Of+pIk5JTMOsmBiq7yQoJLEcBYHfytzs5mbzaG0zDOsmyJtwOqMwnTVs8soPQm+sVOqe6Lr6z9f6O2H4kk/MZTBwrlCRqMwAJAO47xqNINUaZdYE4RhnVNONxaZNMwAC1gUlrl/7PfB6np81vGCqe+hbJb4dj+om2EAMVnhBcbzpB6dL7JvEXxkggchBMqAeKtvoc4ZWkrlJPMRxxpSbOPCAk3GUkuodgCx7I1JNrDgP5h6wbnAmWwvc6Nu4GBbfHsa4pVtED28lhZlPMY/eW3AAEG/nc+kSXZuf1krNnJA4cANLQz2l2d+eSVUNldLlL7ieRiO7BYs1PUPS1AyZ+yM3BxuF+TcIjnlHQGq+PJ/TJ+tErH2QT3i8bVOAK8t0KAB1ZTYAGzAg2NtNDD3C52UlW0Igwr98XihNezWbK09aIVN2NkmYrlTdQoy6ZGKKyozC2pAY/rewhy2AovaylTzUsPcDEp64X1t3aQxxSuBGQb+cXkha22YjJ3pSVT0lbLMqCqV3dbhXDHNl35SDygp8nX61Vfgy/8AzMG9vmAw6YumoB9P7wE+Tr9Zqvwpf5hhnxKbjs5vmTqioVi5thqjPQyST7OZD3ZT+0UzFk7ByquRL1lhpMzthWbKw/mXx74ry55QE8GnOQsioxYKthyjjT46e+BSC59lx3EA/A2jaRiaLNCTEdbroStgWvuB8ISnkdlqEu0SanqzMQ63OoiJbUYNMnSOrlneQXBNrgbh6xIsPniWbj2TrBGuo1mLmXfbhz/SC6fv9QvWpfF+mVZs9tK+HnqKlCZQva3tp4cx3RYVNXoyLMlMHRuIPu7j3QBx7Z0VAUE2INibalePnBKloFkywstcqKNBzPEnvO+M09rf6SMbT0/QFxyQ2ViSP9y/laOGHSSQote51h/idMFRme5LGwEdcMp8pS0Z39Q/H7D2nostraAQ/wDns41shDMBkvTz2EsLbty2phmZr9o/SNYWAAPG+nIoddD4ecGsHK9XzIuN2ovyPkPSCYX2xXyluU/4BwmAm3iPMQplNbW2vOHFewTtW3nWNZVaGAG+M/umbmq1yQMmUV+0u/jALaKpyVOHoTbNPzHUbgMv6xLJ8jKQym3MHcYheJUSVNTNM2TmZHlypUzrZikTHN17KnLlVUmzCbXNgOMXjSddmc+WuHRKZ9L2zc8d0ZlSyTpu3Q9lSA7FjfXd4c40qapU0WBKf5DLI3pISSTBzD5QsDAChZnO82368e6JJSp2bnQcPCGcCT7EvLrXTGOPVQlync3sFZjbfYAk/CIVgWL/ADuUxZVUjKwUGZfK65lzB0X1F1NjYxMcRn5rrYZTob8b6WtxgFhOzkuTcSr6hQczszZUFkUFibKo0A4XMaydmsG4036IdjmGvMmqyZVI7OfNMV07YYkAdlwQCLH4QZ2i2gakWW6qGzBhYlrWVC9rIpbW1r2sL3JAglW4A4bMqkjyjbFcBSfLTrAwK3tlZkYZlyutxwZTYjlAltf5ekMVrvi+2adcr2KCxYA7wRcgG1xv8oh+22z7VFTJWUB1oT6Qg+yAezmI3G14kVZgWeWJYPV5CCjLwAFrQ/wnDurGVbsx9pyblu+MzXF7kvJHNJU/Rts/QTFREmTOsZBq9t/dBGfUhSQNT3GOddP6lLLvPH9fKBfzo/ZUMRvLGyj94rtLoinl2EhPcjf7obMwUEswUDixA+MCHqqzPvlhD93T94ZYhsz1z5p0wsDpa59NYxS37Zv7JdIE9IG1CNT9WjBi+lwdMoOph58nU/xNV+En5hgHtX0eiVJafIZiqC7o2pC7rg90HPk6j+Jqvwpf5hjo+NxU/U4fl8+X3KhUxfmDzVnS5TrYK8tbAcBYC3rFAiLW6MK7NSul7mW+ncrAW8rgwLzI3Kr+Bn/x96vj/JPqjBSBdWvygTWKWUhvTdqBoR3xKcOcPLF7XhpiGEnUgX8IA56VSdGMq25sh1Nj7U7BJt2l20bewHfziWUFcGCvLa6t/m6A+IYIJgCsNRuP6QdwvC8qqNyru4axc7ZMmpXsczERibjWMJTZ7qOEbTrDcf3jOJ4/KoZHWz8wHAAXJNtBBJlUKXkcz0cK7C5Y1mrexsove/faB2MYtLpVDZDqNFWxY+HLxhrslt0MUqmlmWstVW63YlyL634coleIYFI9l9Sw1Y77D7N+EaeHX+jE+Qut+ytp+35aU6pInK59mYMpsb3FxbyiV7E4tNnSleeEuwuGXsgjd2l4GOkuhXrGCCyroANB/eHYCjRly23FRb4RSpILcD3aCj+juNRp6RFmnZTvtbh4xNsOmibKyN3277RFdodnJhuJZC342v6QLNKbVI14mdSnjr2E6U55djvOkCTgISeHzks32eAIFjMtztpfvhnRVTUkoiY121CX/W8QrCNpX/1SUSxOZ8hu2lmvp4XipXL0Vkrh2/0srG8WSRKuWtwA4wGkYn11so37zx1hxjWygnVGdgxF9wJsLcbcIkuCbOrLAsoFoi1a0jXyrEuWxxgmEWUFoYY/tA5fqKYKSNHmMewndYe0e6H+0GL5FEqX/uv2R/KDvYxH5DCWLAXPC/E8XbvJg1XMfRCuOKzVzoHHZ+a03O81mYaqQQCG7k3AR1pMHEmZn6yYzfau1x36GCUo3NwbsN/O5jAF2CakkEkgdkDhc9/KBb36Hlpezu2IuoBy3/aHtNUJPTTeOHKBiUhLaH9hArD9o1XExIRXyzAVzahcygncfODRv9A5eCX19kuTDxx1EZ6lQDa3lHWbPJJGloaKpBuPQxtyl+C8un22MMYpbrcjcYYSqYnQRKQwIINu8Q1lKAxtpbu/WA1g297GMfkNTrQLl4MeJt3Ro7yZZy+00G5zrY30uN/94jlXhLA5l7X9O+3hzjNwpXRuMjyP79G1dKX5vUZvYMqZcd2Q6RDvk7fWar8FPzDEwqrtTzFF9ZbixHMWiJfJ7W1XWDlLQf8A2GC+J+nP89PlspyJTsBtCtLPImG0uauVjyN7q3kSYi0bKYcuVaaYrFuKVL8PQcmoYew4ynW4Nwb6jUQ8lY1MBAuT+loqPo0qAatUdjbK2RSxyl7XGm7nFsynRbkgk8BwjkWnhvSZ3sWWc8ba7D0moDKGIFzrGDOzX1sIADEnLcu4WsO6CmJMVk3Gma37mDLJtAaxcWt/p3p62WWAHrbSM7U7NiskGW2ljmU7wGGmo8IjuFsTOfXsqqC3JjmJPpliaTMVWWFuCb+4c4JjpNMX8iHLXHsqSj6Oa2mnrNpiquhNmzDLbkQeFos01EydKVahBKm/eU5pZPc3DwMdccn3UZdxG/nAvDq4yz2hdToRvEVWbi+JmcLqfkn2jvR0kyWT9GSefAxynPlc3477G9oI1GKgrZPXh5RANtttFpE6uXZp7A7/AP2wftHv5CAtcnqQ3NpOsgKxnbqpo8SVXZWlSmHYRcqsjjUkX9q3wi46TEpNRKSYhDKyhl3Xt+/CPMOF/wATWShOYnrZqB2J1IZgDr7vOPUtFhMuSoWWiqAAAALaDdDlQ1KRzbtOtlf7eTFlqWIux0Rf1PKKeo8JqJlQuRDnzAg8Lg3Bv5RfmPYPmcs4B4W3i3KCmDbNoiqcoB8BCmLI52kh3M4eOW2dKctkDOt2ygsP5ra284Z4jtcqKQqNf+mDVRLIHZMBavBr3JsbxTdT6A4fjp/cqDbXG6ozBNW6BGD6XuWG4nmByidYXjSVclJqMDcLnA0ImWGYMOHGA/SdOSRRlL/STDlGgvbeT4RV2AbRTKSaJko9zKfZdeR9N8E+J5ce/wBDfNOLL16PRFPhyuoIIJ7xG86UJa3cj+lYi+y+1kurUNJbLM+1KJ7Q8PvDvEFK2pZiLm/hwA4wHlw60MTLyPe+hPjjZgqLl13Af+RgtTyA+WYVXMONhcecDaCiziyjSJRSUIVQINipv2D8mojqQDj9WUAVdLi+m+BeF4uRY6kcQ2/+xEG8fpu0DyHuiG4nWpTzFc3CzHEvf7L/AHj3WjNZHyD4uNYkTYzQwuPWOc9yEva/9oDUtQBqjacuBESEKFS7EZf34QWMnIDc/G0RKdipJObN4KpPG3COlDXBjZWF+Xst6Gxh3V0coklWKn3QNqsNEyW6ubAKzB9xUhT2gd4hS3tjvJcPRptXtRKopD5mDTnUhEv2tftHkIinQBiJGIzpdgetksS193Vup3cb5orKpqWdiWJYneSSSfWLA6BP+Lf9Cb8ZcdPDh+NHBz5fke2VvGY1JhXg4uOaSraU6uhyspBBG8EbjFlbMdIJqJ6Sp6qufQOpOr20uOF4q0GOkqcVIINiDoQdQYDlxTa7Qzgz1ifR6NopQ6wBtBfj3QS2imAqoBG/9IqjAOlAWC1Sm4H+4upNvvLz7xEjO3FGy6Tx/wA2YEe6OasWSNrR1vmx5KV79BjCdJ0xRv8Ao28ilvipiRYog7LDiIqj/wBSJMutR0DPKydW7bibMWVlHGxJibUe2lJOSyT08GIUju1i3Fz+AvkmrWn6ChrLy8jcDoYj+P7US6MI8wEq5K2Friwvmsd/94Y43t1TSL2mCa33Jevq24CKqx3H5lVMzzD3Kv2VHIfvG8WCre6XRM3kRjnUPsmONdK7sCtKnVi1s7HM9u4bliBz6lnYsxJYm5JNyTzvHDNGM0P48cwukcu8jv2zvKmFWBGhBuDyINwY9P8AR5tetfSq1/pUAWavJgPa8Da8eW7wUwLaGdSTM8iYUbmDoRyI3ERsE+z1hU0wa1+cd5drWiksP6epoS0+nSYeDK2S57xY+6A9f02Vzn6Pq5S8AqhiB4tvgKx8a2TtrR6FvAHanaemo0zT5oS+5Rq7dwUaxRlf0u4hNQr1wS4sSihWPnwiHVle81i0x2djvZmJPqYv49+yLphXbHah66oMxtFGiJwVeG7jzgFeNS0YLQRJLotvZ3k1DIQyEqRuIJBHpFm9GOOq8t5LueuvcZmJLLwC+Bvp3xVYaN5NQVIKkgg3BBsR4HhA8mJXOguLL8dbPR8nEGT2eF+GsEpOPORu1ikcK6UZ8pMsxUnHgzEgjxt7UPJ/TDUFCqypSEgjMMxYX3FbmwIhNYMs9J9D2TyMNrtdlq4tikuUpmT5gRdb5mAO7gN5iGYQ64lUtOI/h6cgS1P2ppGsxvARUlTXs5LOxY3v2iTr5xKdgduFousSYpaXMIN19pSBa9uN4JWBzLa7YGfI29ekXFIlqDmY+Q3+kP6msWZLy6giK/qOlOjRbos12+7lCDzJJt5RwpumCnyEvIcPr2QVZTy7XCF5xZEvQzebG3vZJ6+eshGmTTlRdTc99gB3nlFcbV9JjT5bSadTLRgVZibzGHIcgRAPa7bSbXPdhkli2WUpuoIHtHmYjhaGsPiqftXsWz+XV9I1Jix+gP8A4t/0JvxlxXETvoUxAS8XlAi/WrMlDW1iVz3PP2CLd8OiDK8hQoUQoyIRjMKKZEbrGC8KFFGtGWMIPChRRoSm8akwoUTZliAjEZhRowLLGbQoUUWjJa0IG8YhRZBQrQoUUWYIjEKFEKEIzeFCiFiAjYiFCiENTGVjEKIQ2Z4wGjEKIUYJjBjMKLRZiCuyuNNSVkmoQXMuYDY8Qbqy3sbXBIvbjChRZR//2Q=="/>
          <p:cNvSpPr>
            <a:spLocks noChangeAspect="1" noChangeArrowheads="1"/>
          </p:cNvSpPr>
          <p:nvPr/>
        </p:nvSpPr>
        <p:spPr bwMode="auto">
          <a:xfrm>
            <a:off x="63500" y="-912813"/>
            <a:ext cx="2438400" cy="1876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484" name="AutoShape 4" descr="data:image/jpeg;base64,/9j/4AAQSkZJRgABAQAAAQABAAD/2wCEAAkGBhQSERUUEhQWFRUWFxcXGBYXFRQVFBcVFxUVFxYUGBgYHCYeFxwkGhUVHy8gIycpLCwsFR4xNTAqNSYrLCkBCQoKDgwOGg8PGiwlHyQpLCwpLCwpKSksLCwsKSwpLCkpLCksLCwpKSwsKSkpLCwsKSksLCwsKSwsLCwsNSwpLP/AABEIAMUBAAMBIgACEQEDEQH/xAAcAAABBAMBAAAAAAAAAAAAAAAFAAQGBwECAwj/xABGEAACAAQDBAcDCgUCBQUBAAABAgADBBEFEiEGMUFRBxMiYXGBkTKhsQgUIzRCUnOzwdEkYnLh8BUzNYKDorIXQ5Kj8Rb/xAAaAQACAwEBAAAAAAAAAAAAAAADBAABAgUG/8QAKBEAAwACAgIDAAICAgMAAAAAAAECAxESIQQxEyJBUWEycUKBBRQj/9oADAMBAAIRAxEAPwClIUKFGjYozaFaFEIZEK0KMxTIKM2jEbRRaMWhWjIEbARCzUCM2jdVhFYrZDS0bhIe4VhL1DhJa3PuHeYsbBejGWtjOOc8hov94Bl8icfTGMXj3k7Xoq0S4wyxfUvZiQm6SgH9I/WI5tlsnJ6vMiBCdNOcLz5sutaGL8GpnaZU4SOq05I0B9DB3Y/AhU1iSn9kXZhzCC5HnaLsosHUKFREVRwyj9o3m8lY3rWwOHx3a23o86tKjQpHoLEdlZEy4myUPeBY+IIitdqujmZIJeQDMlb9NXXuI4+UTF5c09PomXxalbXZBbQrQ5NOeR9DGvVQ1tP9FuL/AIG9oREdssaMkbRRyAhGN8salYhDWFCMKIijW0ZMKFGijWLf+Th9aq/wpf5hioiIt75OP1qq/Cl/mGKZTKfjIEYjaLLFGYxGRFFpCtGwEICFFFitGQI6ypJYgKCSdABqSYPSthqpkzZAO4mzHygdXM+2EnHVekBsOoHnOElgknh+p5CLEwboyWwM4ljvsNBGei/DVUTiw7YcLrwFt3rFk4dLG+0IZ89OuEnR8fxpUc6RGE2NpgLCSvLdrAfFejqSVJlDK3ibf2iyigtaB+ISQNR5wD7z3yGVGPJ1x0Vp0cyDKqpspxZwp0Pd/aLQw1RfXhEKqwq1cipXTtdTM4aNopPgTvicUKWdhFWudq2SZWOHA5qpIsT5xENsJlqcHmwt6GJfWHsN3WiB7fTMshCeDH/xiVK5oyq1jZA9kMT6nEJb8C5Vr/de4MXf1ltL79VMec5c7K+Ybw1/fF84HiXX06ON9hB/KnVKhbxfsmiQKudbkWO63fDGqlMm7Ue+HKz+yG56Hxjap9jTiP0gdRNIYhuX/QFMmWb9lbnf2V/aNZWGy/uLr/Kv7RzlAs2mpg5RUeWxMBUU/wBGcqiF6A1ZstImLZ5CEf0gH1FoiGM9FUt9aZ8h+4/aU+B3rFpTW0vw5e6Gr0evjBP/AKY+5Yn9LX2R5yxnAptM+SchRuHI96niIGER6MxzAJdTKMqct7jstxVuBU8IpDH9lp1K7K63Ck9oagjgTy0h/B5Cvp+xDNgcdr0ACIQjdhGhENixi0YjaNbRZQjFu/Jy+tVX4Uv8wxUMW98nL61VfhS/zDEMtFQwoVoyBFl6EIzaMwrRk0ZAh5SYVNmC6S2YDiAY6YHhvXz5cvgzAE8l4n0i7ZGEKssiWoCqLAW5Qrnz/HpDnj+P8qbfogXRfhqNMnM47aBbAjcCSDv46CLQmUoCA/53RF8Nw/JWmYoyrMlMH0+0rCx84ldQwyKI5+V862dTBHxykRKVRtJrphX2ZssMeWZTa8SakqSLekNVlgkzN+gUW5DfHWkBZh4xl96YwpUywilT2iOQhlU1uY24Q8nU+ptygYJfaOmkVTZUKfY3r6VZq5DoCVufBgb+6DlPe7MLxocOW14dUlN6D3wRb9AstTraHsuRmSx4xCtuME6+ldRoyXde/KDceYibz3Cdrja0R+on5i/g3wi8j4tC+KXar+Dz7aLR6LJszqXDA9WDZSeJ4geEQbA8DNTV9UNFzEseSA6/oIuvBcLACy0XKigC1uUMZ72lKF/Fx8W7foKpT/Q+d/fHWXqLGO01bLbhaG8vUWgWtdBOTe2cpOHKhJG+HIEJTeMFoo2237Obvrbhe5/b1juHF9fKOaqBrCR9f80i0ZpI0rJfGILtZMtUy0WxMxQCN97G2v8AnCJtX1AtYecQzDaY1Fa9T9iXeVLHNh7TeRJEDpfbaCynxWyN7RdHDOhmSFAYC5QHf4d8VxNlkEgggjSx3x6cakyrm4xUfSlswJc35xLy5Zgu4uBZ72uBxB0g/j565cLEvJxT/lJXZjEbERqY6QgaxbvycvrVX+FL/MMVGYt35OX1mq/Cl/mGIZoqCMwhGY0WIQ6oaJpsxUQXZiAP38obrEw6PaRlqVmshyBWsx3XIFoDlrjLYTFHO0icbMbHpKACi7W1bmeOvKJzS0YRQp15+cN8JI6skf5aGlTiuU3dsoJtfh58o5XLfbO2o/4z6Q7/ANHANwePujniMi4vbu8o7isawIsQRoRrceIjYVSstiLRG0SXSI7gqMKcKd6O6G/c2nuIg7QSABeByHLOK/ZmD/vUaeo+EF6TVPCIvYSqetHZFBMcp9KovbeY4TWINxDlZ9xrEbTB6pdobyR2Bp3Q7pt2m7nHBVL6bgd9uXLzhyzpLAB05CLRmnvo3qaPOml9Ij8yVlD/ANLfAwfl4uo0sYDYtVgS50w6KqMfcYzcptaJiq4TVeiqNgcTSXXHObCYGQE6AEm418ouOjqMhsd3OKu2V2FSZJWdU37eqIDbs39q44xL5azKcAKzTZQ3q3amIOYO9gOR1gmVrlufwxgmuGq9Mmzm66awyaYVbuMNsLqxoL3U7jeHtVL0im9rZOPB8RJM1tCYxwUXIPdGC2sVs2kOlENKiqyGwtG71OUd53QByzZ00gdmWN5+0x7uQiN/wXM97Zxx/FXylJQzTG0HIX4seAEGMGw8SZSDcFA15n7R9Y6UWBhbnd8bxti75RYf5aLSaXZqqV1xkG4njuU8TyUb2gHjOzjV1mmEDKDlTXj/ADc4e4Rg7NOZ2OYnRQL2VOWvE8YktVhwlqDx+MDqaT5ol8GuDPPe0ezr0rgNezXsTvHAqe+AhEXrtzgaz6Zmtr8GA7Le60UY6x0/Hy/JPZx8+P460cjFvfJy+s1X4Uv8wxUZi3fk5n+Jqvwpf5hhgWoqARsFjAEbotzaI3oslWxWyvzgmZMF5YNgPvN+wi26HZoAAnTQCwA4fCBuzNCslZMoblUX72IuffB6ozq9xujj5Mjutv0dzDh4pJewtS04RAoGggNikkXIIFof0+LaWMNa3taxV0mloLjmpp8iAf65MpJpEprpc3lnVfLlEtwXamVPIVlyuRe3PwiOY3s+7zcyDQ+UG9n8IMpb27ZFr8hBPq1/ZXGuT/gI4jMliwJZe0CrW0DA6aiH9NMsTyO7lGnzAHebx3WRYacPWMaNNrWjYC4jmaXeecd5Usk3h6JGlo0o2BeTiNpKWtAeqnXJZjoL79wtEjFJx8oiuO4AJhAdSyg3FmIHnbfGqjovDadGyVFwCuoPHh/eA+0+DTauUUWbl/kAsGIGgYwbo8OI0C2HoPSHVRS5Cg77k+ECX17D21S4sG7KMGpqYHeqiWw5OlwwPmIKYlQ27ab+IEMNkpY6sMNOsmzJv/ymH9IOVTakc40122LzXHSIua1ZMxQdJcw2BHsq5OgPIMePOJNInZlty0hg+GAnSwvz3X33g3QYdYW38zEiG2XmuUtjULZdY435QaqKSw0hg1NY3jdY2gWPKn2MSc1142jWgniWdRDucltRvjQU4ca2vGOL/A3Na0/Q+p6oOd1oa4lhxdhYQ7oKQLrvggGAhuJ2t0I1fCvqC5FGJQ09r4QJxOvzGw1A4w9xuuy9kXvvJ/SIpiWMBAMql25LooHeefdAMr/EOYI396H2JVF5eS+pI05rfW/dFL7Z4N1FQbDsv2l8948ot6TMDi4Dljrdly+XhEb2+wkTadmt25fa8vtCA+Pbi9M15WBVj2vZUpEW38nP61VfhS/zDFSkRbfydPrVV+FL/MMdk4NFQgwWwLA5lSx6uwyAMWO4a6ed4FARZ3RjJHzWa1tTNAPgFH7wDPk4TyGPGxfLfFhegrnIAmLldftKbqbfaHEeETPC6gTpfa38T3wL/wD5pX7SsQDrz8oL0FCssADhz4xz0t9nXfS1/A3qKBgezqI2k0b7resElm90bTXJXQ+V4r40T5q0kc0w+WNWF42mFeAtHMUzEf3hfMm4n32jX/RjrfbNpcoeEOUkiG8qUVOvxh3LSCL+wds5sxB0At42h09NdQb2I1vDcSDc6xyxCsCKLmx4cT3xqXrbYNy7aUnal2rpHmmT18sTRoULAG/LXS/dDytw8kHKbHgY84bYYS0iqa5uJhMxG5gm/qIL7MdK9ZSAKWE6WPsTCSQO5t498McVc7Em6x0y4QeqPbuT4XEB9p9opcmW0xmFwpCICLlju0h9s30mUVaArMJUw75cwga/ytuaAPSFsLShUnSZdi7t1jIQ2gkzXBWWzANd0TNbcuY6WuBfB37Df+1+67GGxO18g0qJMmLLmyxl7RsCL6NfdExoatp/+3Z1v7Q0X1jlsvsrQLSSKl6eTLZ5UuYxfUKWRWOrnmY5410uUNMMso9aw3CWOxf+rdF/At72UvKetJEllUKy1u5UW3k2AHnAOp6TcPlzBL625uFJUFlB7zFe49tO2IyaV8k6Z1lVMktTo4lhysqU6olgbD6QXY66Nu0sGl7JJOr+rkjJKliWZxBZ5azMq9aktm1dc9wCb311IsYLxULYFbyVo9CFlZbg3EMJ8nWBmzW0Euc06RLJYyMgZrWTtZwFU8cuQqTzBgjMqrHtDTnGa1+hMaaekN5kmGzSbQRM4EQ3muDyhdyvwcin+mkhyId57+sN0liOq6Rqf7M2kwTtFhZbtC5uLHu74ASqLgL20074m8yqAFv/AMhrVOqoXABsL6RMkKvTDYs1TOmiKBiri99/fDLGJgM5xvBlgMORy6+4wUrcQVxdrKYG0uFic7O2ZQ4tYWzbrZtd1+UJdTW9jlbqfRR89bMQNwJ+Ji1/k5/War8JPzDER252HahKsrmZKckBiLMrDXK3fbW8S/5Ov1mq/CT8wx2YpVKaPN5E03sqFYsvorzCTPuvYZlsf5wNR8IrMRZfR9j8kUpku6y3RmYZiACpIN7niDAPKTePWhvwdLKtss/BjZCDx3Q9n1iJqYhD7X0ye3UKbcFux9whnVdI9IBos1zr9kD4mE45JdI6V/Hy26JXW4xmBPsoNbnSFQ1BQ3vpFTYvtrNqJiZUKy0YNkF2LEG/aP6RLaPpBkOO2k1Tx7INvQ3jVRa7Jjz4n9ddE/TFLjSBlfiNioYkljZVHviG1fSWi6SZTzDewv2QT5XMTPCpDNKltMH0jAFv5Sdco8IxXPXZc1j39QnhzHIb/ZMEKabcQ1aWsqSzMQBa5JsAANSSeFheG9FikqbLZpUxZgPZupvYixI8bEHzEFXSFb1TeguHBMNsWoxNlkX1GqnvG6MotgCeXpDesnXHdG9rTTMzL5JogW0+ylRWAIEC5MzBmtqd2TTUX33iscUwWdTPkny2lnvGh8DuPlF7PVsSdTYesc584OMrhZg4ZlDW9d0YjOo6DZfErI9lAhot/orkTKiidZ2WZIE3sJNUTAGVb3UMCAAY44rshKmEtLQK9ibADKTb3Qd2Xq5NLKp6UOpdi7HKdM+835cvKC/KrXQq/FrG/sVx0i43Pm1LSpkzMsrsgLdV8co05DXgIiSoTuBPgCYsmo2TE+unZ84QOzltMrEtcLfjppEvo6RJYsiKP+VbxH5Cno1PiVfZWmz2xeIOVKl6dAS6uzMmVmUKzqBqCVAF+IAEWTg+zM9Ow85p1yCZrsSx5C5OY24XhwXa410vr3i26CFDVHNaBPL8nTGF4zwrkvY3w7ZyRhzu8t5lpiJLyPMZlXIWa4zHeS58Lm3tGDEmoExf89Y3xClExLNrpEfwsGW7IT2Ru8OUayU1QLFjmob/AENNJsPCANbi5Go0FwO/U29IkW9fGIpWSsrlfH3wPJ0toY8fTb2FaGpzEh+FzfwhtV43Y2B0Gl98NJVWCQrMFmW3XADLuuP1EavSX/zSAc2lpjM45dbNxjOurkeI0h1TYvprYr3boC1FMq6sQBzJAHvgVWbYU9OjMrCYwBsifaNuJOgHf8YtKn6LyKJX2JmaCVN9ns+FvhG03DBLsQTe/uiJSNtJbTkVB2W6tWbPYq81XYBVt2lGWxNxqy6RKhVFrAnz+Bi7Wl9kBXfcvojHSjOX/T5lwSWmywpG4EXJv5AwP+Tt9ZqvwU/MMEOkedLSimq5AL2yLcXLb7gd3OB/ydR/FVX4SfmGHfD/AMDkeX/mVCDEl2J2b+dTrsPo0FyeZO5YjSxcmxFJ1VFKFrFxnJ55t3ujfk5OEdG/DxfJk7/B1T7M06i3VL6QHnbJSZlTkBsq2ZgN/wDTFijDQ8scDHGm2es+Y2B4kbzCU8zq18TX+gXhuDLKX6KWFW3BdT4nfDHaPCJbSmmZQGQXvYC45G0Tt5aqlv0iC7aH+AnlTa2U+WYaRHLVLbMK5qG0vQE2EwpXqGmMoIlLdbj7ZOh8RE6xTFHpqdp6yhNCXZ7uUsoBOllYlibKBa3auSACYA7EUeShlMDczRnbvJ4eVokUzCkqJYR2dQL6y5jS2KspRlNtCCrEa89LHWCJp3pgahrFuf0d4zXZpdkVWJllgjkZDddFYi4sSbG0QPAq2apZpusxnzOwbMHbKq3AyjKAAFC8APODeO1Sy5TrL0Ayylt9lQLWHkIj9Ell11jLraYbFiUtMsqlmdZKBjWolWSA+zNflXKToTp+sSOvTs6crxtacgKTi0iMOhF44gZbnzglNlX3QwNHqQWJ3+GsLNHTi9oYLO7Q1sTqOdoZYzs384eUdVa5Vpi2BGl1ufGCK04U2HAAR0nT8hlDg01F87NFy+L6M5Uqh7EkvIqyxcgaDiNBck+O+Of+pIk5JTMOsmBiq7yQoJLEcBYHfytzs5mbzaG0zDOsmyJtwOqMwnTVs8soPQm+sVOqe6Lr6z9f6O2H4kk/MZTBwrlCRqMwAJAO47xqNINUaZdYE4RhnVNONxaZNMwAC1gUlrl/7PfB6np81vGCqe+hbJb4dj+om2EAMVnhBcbzpB6dL7JvEXxkggchBMqAeKtvoc4ZWkrlJPMRxxpSbOPCAk3GUkuodgCx7I1JNrDgP5h6wbnAmWwvc6Nu4GBbfHsa4pVtED28lhZlPMY/eW3AAEG/nc+kSXZuf1krNnJA4cANLQz2l2d+eSVUNldLlL7ieRiO7BYs1PUPS1AyZ+yM3BxuF+TcIjnlHQGq+PJ/TJ+tErH2QT3i8bVOAK8t0KAB1ZTYAGzAg2NtNDD3C52UlW0Igwr98XihNezWbK09aIVN2NkmYrlTdQoy6ZGKKyozC2pAY/rewhy2AovaylTzUsPcDEp64X1t3aQxxSuBGQb+cXkha22YjJ3pSVT0lbLMqCqV3dbhXDHNl35SDygp8nX61Vfgy/8AzMG9vmAw6YumoB9P7wE+Tr9Zqvwpf5hhnxKbjs5vmTqioVi5thqjPQyST7OZD3ZT+0UzFk7ByquRL1lhpMzthWbKw/mXx74ry55QE8GnOQsioxYKthyjjT46e+BSC59lx3EA/A2jaRiaLNCTEdbroStgWvuB8ISnkdlqEu0SanqzMQ63OoiJbUYNMnSOrlneQXBNrgbh6xIsPniWbj2TrBGuo1mLmXfbhz/SC6fv9QvWpfF+mVZs9tK+HnqKlCZQva3tp4cx3RYVNXoyLMlMHRuIPu7j3QBx7Z0VAUE2INibalePnBKloFkywstcqKNBzPEnvO+M09rf6SMbT0/QFxyQ2ViSP9y/laOGHSSQote51h/idMFRme5LGwEdcMp8pS0Z39Q/H7D2nostraAQ/wDns41shDMBkvTz2EsLbty2phmZr9o/SNYWAAPG+nIoddD4ecGsHK9XzIuN2ovyPkPSCYX2xXyluU/4BwmAm3iPMQplNbW2vOHFewTtW3nWNZVaGAG+M/umbmq1yQMmUV+0u/jALaKpyVOHoTbNPzHUbgMv6xLJ8jKQym3MHcYheJUSVNTNM2TmZHlypUzrZikTHN17KnLlVUmzCbXNgOMXjSddmc+WuHRKZ9L2zc8d0ZlSyTpu3Q9lSA7FjfXd4c40qapU0WBKf5DLI3pISSTBzD5QsDAChZnO82368e6JJSp2bnQcPCGcCT7EvLrXTGOPVQlync3sFZjbfYAk/CIVgWL/ADuUxZVUjKwUGZfK65lzB0X1F1NjYxMcRn5rrYZTob8b6WtxgFhOzkuTcSr6hQczszZUFkUFibKo0A4XMaydmsG4036IdjmGvMmqyZVI7OfNMV07YYkAdlwQCLH4QZ2i2gakWW6qGzBhYlrWVC9rIpbW1r2sL3JAglW4A4bMqkjyjbFcBSfLTrAwK3tlZkYZlyutxwZTYjlAltf5ekMVrvi+2adcr2KCxYA7wRcgG1xv8oh+22z7VFTJWUB1oT6Qg+yAezmI3G14kVZgWeWJYPV5CCjLwAFrQ/wnDurGVbsx9pyblu+MzXF7kvJHNJU/Rts/QTFREmTOsZBq9t/dBGfUhSQNT3GOddP6lLLvPH9fKBfzo/ZUMRvLGyj94rtLoinl2EhPcjf7obMwUEswUDixA+MCHqqzPvlhD93T94ZYhsz1z5p0wsDpa59NYxS37Zv7JdIE9IG1CNT9WjBi+lwdMoOph58nU/xNV+En5hgHtX0eiVJafIZiqC7o2pC7rg90HPk6j+Jqvwpf5hjo+NxU/U4fl8+X3KhUxfmDzVnS5TrYK8tbAcBYC3rFAiLW6MK7NSul7mW+ncrAW8rgwLzI3Kr+Bn/x96vj/JPqjBSBdWvygTWKWUhvTdqBoR3xKcOcPLF7XhpiGEnUgX8IA56VSdGMq25sh1Nj7U7BJt2l20bewHfziWUFcGCvLa6t/m6A+IYIJgCsNRuP6QdwvC8qqNyru4axc7ZMmpXsczERibjWMJTZ7qOEbTrDcf3jOJ4/KoZHWz8wHAAXJNtBBJlUKXkcz0cK7C5Y1mrexsove/faB2MYtLpVDZDqNFWxY+HLxhrslt0MUqmlmWstVW63YlyL634coleIYFI9l9Sw1Y77D7N+EaeHX+jE+Qut+ytp+35aU6pInK59mYMpsb3FxbyiV7E4tNnSleeEuwuGXsgjd2l4GOkuhXrGCCyroANB/eHYCjRly23FRb4RSpILcD3aCj+juNRp6RFmnZTvtbh4xNsOmibKyN3277RFdodnJhuJZC342v6QLNKbVI14mdSnjr2E6U55djvOkCTgISeHzks32eAIFjMtztpfvhnRVTUkoiY121CX/W8QrCNpX/1SUSxOZ8hu2lmvp4XipXL0Vkrh2/0srG8WSRKuWtwA4wGkYn11so37zx1hxjWygnVGdgxF9wJsLcbcIkuCbOrLAsoFoi1a0jXyrEuWxxgmEWUFoYY/tA5fqKYKSNHmMewndYe0e6H+0GL5FEqX/uv2R/KDvYxH5DCWLAXPC/E8XbvJg1XMfRCuOKzVzoHHZ+a03O81mYaqQQCG7k3AR1pMHEmZn6yYzfau1x36GCUo3NwbsN/O5jAF2CakkEkgdkDhc9/KBb36Hlpezu2IuoBy3/aHtNUJPTTeOHKBiUhLaH9hArD9o1XExIRXyzAVzahcygncfODRv9A5eCX19kuTDxx1EZ6lQDa3lHWbPJJGloaKpBuPQxtyl+C8un22MMYpbrcjcYYSqYnQRKQwIINu8Q1lKAxtpbu/WA1g297GMfkNTrQLl4MeJt3Ro7yZZy+00G5zrY30uN/94jlXhLA5l7X9O+3hzjNwpXRuMjyP79G1dKX5vUZvYMqZcd2Q6RDvk7fWar8FPzDEwqrtTzFF9ZbixHMWiJfJ7W1XWDlLQf8A2GC+J+nP89PlspyJTsBtCtLPImG0uauVjyN7q3kSYi0bKYcuVaaYrFuKVL8PQcmoYew4ynW4Nwb6jUQ8lY1MBAuT+loqPo0qAatUdjbK2RSxyl7XGm7nFsynRbkgk8BwjkWnhvSZ3sWWc8ba7D0moDKGIFzrGDOzX1sIADEnLcu4WsO6CmJMVk3Gma37mDLJtAaxcWt/p3p62WWAHrbSM7U7NiskGW2ljmU7wGGmo8IjuFsTOfXsqqC3JjmJPpliaTMVWWFuCb+4c4JjpNMX8iHLXHsqSj6Oa2mnrNpiquhNmzDLbkQeFos01EydKVahBKm/eU5pZPc3DwMdccn3UZdxG/nAvDq4yz2hdToRvEVWbi+JmcLqfkn2jvR0kyWT9GSefAxynPlc3477G9oI1GKgrZPXh5RANtttFpE6uXZp7A7/AP2wftHv5CAtcnqQ3NpOsgKxnbqpo8SVXZWlSmHYRcqsjjUkX9q3wi46TEpNRKSYhDKyhl3Xt+/CPMOF/wATWShOYnrZqB2J1IZgDr7vOPUtFhMuSoWWiqAAAALaDdDlQ1KRzbtOtlf7eTFlqWIux0Rf1PKKeo8JqJlQuRDnzAg8Lg3Bv5RfmPYPmcs4B4W3i3KCmDbNoiqcoB8BCmLI52kh3M4eOW2dKctkDOt2ygsP5ra284Z4jtcqKQqNf+mDVRLIHZMBavBr3JsbxTdT6A4fjp/cqDbXG6ozBNW6BGD6XuWG4nmByidYXjSVclJqMDcLnA0ImWGYMOHGA/SdOSRRlL/STDlGgvbeT4RV2AbRTKSaJko9zKfZdeR9N8E+J5ce/wBDfNOLL16PRFPhyuoIIJ7xG86UJa3cj+lYi+y+1kurUNJbLM+1KJ7Q8PvDvEFK2pZiLm/hwA4wHlw60MTLyPe+hPjjZgqLl13Af+RgtTyA+WYVXMONhcecDaCiziyjSJRSUIVQINipv2D8mojqQDj9WUAVdLi+m+BeF4uRY6kcQ2/+xEG8fpu0DyHuiG4nWpTzFc3CzHEvf7L/AHj3WjNZHyD4uNYkTYzQwuPWOc9yEva/9oDUtQBqjacuBESEKFS7EZf34QWMnIDc/G0RKdipJObN4KpPG3COlDXBjZWF+Xst6Gxh3V0coklWKn3QNqsNEyW6ubAKzB9xUhT2gd4hS3tjvJcPRptXtRKopD5mDTnUhEv2tftHkIinQBiJGIzpdgetksS193Vup3cb5orKpqWdiWJYneSSSfWLA6BP+Lf9Cb8ZcdPDh+NHBz5fke2VvGY1JhXg4uOaSraU6uhyspBBG8EbjFlbMdIJqJ6Sp6qufQOpOr20uOF4q0GOkqcVIINiDoQdQYDlxTa7Qzgz1ifR6NopQ6wBtBfj3QS2imAqoBG/9IqjAOlAWC1Sm4H+4upNvvLz7xEjO3FGy6Tx/wA2YEe6OasWSNrR1vmx5KV79BjCdJ0xRv8Ao28ilvipiRYog7LDiIqj/wBSJMutR0DPKydW7bibMWVlHGxJibUe2lJOSyT08GIUju1i3Fz+AvkmrWn6ChrLy8jcDoYj+P7US6MI8wEq5K2Friwvmsd/94Y43t1TSL2mCa33Jevq24CKqx3H5lVMzzD3Kv2VHIfvG8WCre6XRM3kRjnUPsmONdK7sCtKnVi1s7HM9u4bliBz6lnYsxJYm5JNyTzvHDNGM0P48cwukcu8jv2zvKmFWBGhBuDyINwY9P8AR5tetfSq1/pUAWavJgPa8Da8eW7wUwLaGdSTM8iYUbmDoRyI3ERsE+z1hU0wa1+cd5drWiksP6epoS0+nSYeDK2S57xY+6A9f02Vzn6Pq5S8AqhiB4tvgKx8a2TtrR6FvAHanaemo0zT5oS+5Rq7dwUaxRlf0u4hNQr1wS4sSihWPnwiHVle81i0x2djvZmJPqYv49+yLphXbHah66oMxtFGiJwVeG7jzgFeNS0YLQRJLotvZ3k1DIQyEqRuIJBHpFm9GOOq8t5LueuvcZmJLLwC+Bvp3xVYaN5NQVIKkgg3BBsR4HhA8mJXOguLL8dbPR8nEGT2eF+GsEpOPORu1ikcK6UZ8pMsxUnHgzEgjxt7UPJ/TDUFCqypSEgjMMxYX3FbmwIhNYMs9J9D2TyMNrtdlq4tikuUpmT5gRdb5mAO7gN5iGYQ64lUtOI/h6cgS1P2ppGsxvARUlTXs5LOxY3v2iTr5xKdgduFousSYpaXMIN19pSBa9uN4JWBzLa7YGfI29ekXFIlqDmY+Q3+kP6msWZLy6giK/qOlOjRbos12+7lCDzJJt5RwpumCnyEvIcPr2QVZTy7XCF5xZEvQzebG3vZJ6+eshGmTTlRdTc99gB3nlFcbV9JjT5bSadTLRgVZibzGHIcgRAPa7bSbXPdhkli2WUpuoIHtHmYjhaGsPiqftXsWz+XV9I1Jix+gP8A4t/0JvxlxXETvoUxAS8XlAi/WrMlDW1iVz3PP2CLd8OiDK8hQoUQoyIRjMKKZEbrGC8KFFGtGWMIPChRRoSm8akwoUTZliAjEZhRowLLGbQoUUWjJa0IG8YhRZBQrQoUUWYIjEKFEKEIzeFCiFiAjYiFCiENTGVjEKIQ2Z4wGjEKIUYJjBjMKLRZiCuyuNNSVkmoQXMuYDY8Qbqy3sbXBIvbjChRZR//2Q=="/>
          <p:cNvSpPr>
            <a:spLocks noChangeAspect="1" noChangeArrowheads="1"/>
          </p:cNvSpPr>
          <p:nvPr/>
        </p:nvSpPr>
        <p:spPr bwMode="auto">
          <a:xfrm>
            <a:off x="63500" y="-912813"/>
            <a:ext cx="2438400" cy="1876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486" name="Picture 6" descr="http://3.bp.blogspot.com/_gcGnzqpvTX8/SwTk-MuAq5I/AAAAAAAAAZk/pFVOUN533xI/s1600/cortco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3714750" cy="28575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619672" y="64886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Corte frontal</a:t>
            </a:r>
            <a:endParaRPr lang="es-MX" b="1" dirty="0"/>
          </a:p>
        </p:txBody>
      </p:sp>
      <p:pic>
        <p:nvPicPr>
          <p:cNvPr id="8" name="Picture 17" descr="http://t2.gstatic.com/images?q=tbn:ANd9GcR-P-BCKxoFqhW413A53ccXIgBByVlblH60XZVIwewcxA8zfiU_"/>
          <p:cNvPicPr>
            <a:picLocks noChangeAspect="1" noChangeArrowheads="1"/>
          </p:cNvPicPr>
          <p:nvPr/>
        </p:nvPicPr>
        <p:blipFill>
          <a:blip r:embed="rId3" cstate="print"/>
          <a:srcRect b="5971"/>
          <a:stretch>
            <a:fillRect/>
          </a:stretch>
        </p:blipFill>
        <p:spPr bwMode="auto">
          <a:xfrm>
            <a:off x="251520" y="980728"/>
            <a:ext cx="3240360" cy="2439918"/>
          </a:xfrm>
          <a:prstGeom prst="rect">
            <a:avLst/>
          </a:prstGeom>
          <a:noFill/>
        </p:spPr>
      </p:pic>
      <p:pic>
        <p:nvPicPr>
          <p:cNvPr id="20488" name="Picture 8" descr="http://t0.gstatic.com/images?q=tbn:ANd9GcTflTzUzVXtTNWEPrMnF5D6Y78Dke9wXPWHZ2O9KFFSs2SrhCs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060848"/>
            <a:ext cx="4932040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012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b="1" u="sng" dirty="0" smtClean="0">
                <a:solidFill>
                  <a:schemeClr val="accent3">
                    <a:lumMod val="75000"/>
                  </a:schemeClr>
                </a:solidFill>
              </a:rPr>
              <a:t>ORGANIZACIÓN FUNCIONAL DEL CEREBRO</a:t>
            </a:r>
            <a:endParaRPr lang="es-MX" sz="28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314" name="Picture 2" descr="http://t0.gstatic.com/images?q=tbn:ANd9GcTDfk0ben68QyXvAK4LcSOogwPjrEWkO1bgES6j_hYJ3i4zCAGW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230861"/>
            <a:ext cx="7046112" cy="5006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9103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UY" sz="1800" b="1" dirty="0" smtClean="0"/>
              <a:t>CIRCULACIÓN DEL LÍQUIDO CÉFALO-RAQUÍDEO   (VIDEO)</a:t>
            </a:r>
            <a:endParaRPr lang="es-UY" sz="1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https://www.youtube.com/watch?v=okD6_k9Xosk</a:t>
            </a:r>
            <a:endParaRPr lang="es-UY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s-MX" sz="2800" u="sng" dirty="0" smtClean="0">
                <a:solidFill>
                  <a:schemeClr val="accent3">
                    <a:lumMod val="75000"/>
                  </a:schemeClr>
                </a:solidFill>
              </a:rPr>
              <a:t>EXTREMO TERMINAL DE LA MÉDULA ESPINAL</a:t>
            </a:r>
            <a:endParaRPr lang="es-MX" sz="28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338" name="Picture 2" descr="http://images.slidesharecdn.com/power-point-medula-espinal-config-externa2860/95/slide-26-728.jpg?1181211587"/>
          <p:cNvPicPr>
            <a:picLocks noChangeAspect="1" noChangeArrowheads="1"/>
          </p:cNvPicPr>
          <p:nvPr/>
        </p:nvPicPr>
        <p:blipFill>
          <a:blip r:embed="rId2" cstate="print"/>
          <a:srcRect l="6231" t="4989"/>
          <a:stretch>
            <a:fillRect/>
          </a:stretch>
        </p:blipFill>
        <p:spPr bwMode="auto">
          <a:xfrm>
            <a:off x="1043608" y="1124744"/>
            <a:ext cx="6502152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634082"/>
          </a:xfrm>
        </p:spPr>
        <p:txBody>
          <a:bodyPr>
            <a:normAutofit/>
          </a:bodyPr>
          <a:lstStyle/>
          <a:p>
            <a:r>
              <a:rPr lang="es-MX" sz="2400" u="sng" dirty="0" smtClean="0">
                <a:solidFill>
                  <a:schemeClr val="accent3">
                    <a:lumMod val="75000"/>
                  </a:schemeClr>
                </a:solidFill>
              </a:rPr>
              <a:t>NERVIOS ESPINALES O RAQUÍDEOS</a:t>
            </a:r>
            <a:endParaRPr lang="es-MX" sz="24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362" name="AutoShape 2" descr="data:image/jpeg;base64,/9j/4AAQSkZJRgABAQAAAQABAAD/2wCEAAkGBhQSERUUExIUFRQWGRQZGRgVFBkYGBgfHhgWFhcWFxUXGyYeFxkjGhcYHzAgIycpLCwsGx8xNTAqNScrLCkBCQoKDgwOGg8PGiwkHyIsLzQsLCwvLCwsKTAuMCw0Ly8sLCwsLCwvKSwqNCk0NC8uLCkvLSwsKTQsLCwsKSwsLP/AABEIAOwA1QMBIgACEQEDEQH/xAAcAAEAAgMBAQEAAAAAAAAAAAAABQYDBAcBAgj/xABJEAACAgEDAgQDBAcCCgkFAAABAgMRAAQSIQUxBhMiQTJRYRRCcXMHIzNSgZGzFrEVJENicoKSobLSNFSTosHD4fDxU2ODo8L/xAAZAQEAAwEBAAAAAAAAAAAAAAAAAgMEAQX/xAAuEQEAAgECAgcIAwEAAAAAAAAAAQIRAzESIQQyQVFhgfATIiNDcZGx0aHB4QX/2gAMAwEAAhEDEQA/AO44xjAYxjAYxjAYxjAYyF8U+I10cJkYX8dfK1RnP/dUmvesweD+vnUxuWYEhgVIFWjgPHwPl6l/FDlXta8fB2p8E8PF2LDjGMtQMYxgMYzw4Ht4ylt45+zvOmpu01BSNkQtvVtrKm1f8oquBX3qse9TnhTqranTLM42l2mpTVqomkVFNe4VRf1vIVvW3KJSmsxzlMYxi8miYxi8BjGMBjF4wGMYwGMYwGMYwGMYwGYtXv2N5e3fR27gSt16dwHO26uuazLjA4d+kZG1CIdTroZpEcBYNJWxQxAkdmY8engbr5I7Ddm1+hzrpEvksCFBaIBjztIaaCzQB4WUAjvuv5ZaOp9J1LCaLSaPTaBPWn2kmMPs59caxC0sC/UbF+x5HJfC3Vlg6iSkkkqekhyCN/lMGUgtztMcW0f6RFDMmrEx73d6/DRScxw979M4z5U59ZrZzGMYHy7gdzXYfz4AzX6j1KOFC8rhFFCyDyT2AAFsT8gCTmDrfwx/nQf1Fznv+BVVd6dLEY9pOoarcFvgjynkPJ7Hn+fbIWtiOSURlX/7SPPqtTNtdIXlSSLcu0lUBiEqq3B3bOfqv45Yf0Y9daWI6ZtWYpIWKqPLiqRSSyuu5bJN379wR3ytTs7SzvJqU1JuOMmJNkSUAfKjHuiqRyKsk/id/oGhm1CFDHpNb5fp8pmMWpiUWBH5np3IvYGyK/lmDSmI1rzHbhpvHw4iXUx06f8A62//AGUX/LmLWdO1HmK8ToWVApMhPq9VmkVKQn94fKtp4I0vBGgWJJQNFLpSWFiWbzt/p7qxdjQ7Vxk43U0DFbPpFs1HYvG6mfsprnk9q+Yv0YZEW+j1/tPEfrQHu/G3yz2tPfkAj0n1599U0Wsdm8meOMenbaXVcndxzZAFAj0lvejm/qOsRIQGkUXu9wfhUu3A+SqT/wDIzMdalE71pas7hQvtZvjuO+dEJFoeoCMbtRCZBd+j0nhAPu3f7Q2K5K8UCD7q4tfcaxyRAhG3swBBbcKAASydv3gFAPO0j05Mvr4x3dRzt+Id7UBe/e2UV9R88fbo++9a453Cufh5v3sV88CAl0XUiQVn04ojgqSCp2XY2j1AhuR33HheNu59l1u5f10W30bjt5PC76G3uSDXNAdw12JlJARYII57fTg59YHgz3GMBjGMBjGMBjGMBjGMCkeNda4Z0l1sGn0zAAqiF9U4I9SKCaAbkWFPGca6tA6a1XLGOMSxkRtxIgktVtW5dvLSz2HPHBF9w6/Js1N6fp3naplX9eYlEajkDdMxBYivhBB7cjOM+I4nTVGM3NMdSvmSLRBkZ7MO4gb9i0CFVQDwboAZ9ZbTd+gugT79LAx7mOMn8dov/fnvU9G8m0pIUKEsKuidrKAy/eWzyP5EEAjW8JL/AIlp7940P8xY/wBxzR1Xh1XaR01cgMjbqMm5BY2bQt8Dg1XPFXwct0+rH0QnGZffTen61VIfVRMQAFqLtRTliTuY7Qw79zZvsMumh1fmA+fE0QfkAclRuUjtwwPfk2R92iDhn8NJtr7XOp2gWZa4BAuuPcjn51nnTPDao4kXV6hhuB2vJamvMsFaANkse3ez8iJuJfq/wp+bB/VTOdy6vQM1htV1OQEUzu7Qj6AxqEIPyRGvLx1TRy7lbzyU82H9X5af/VTjdV8d7yG1up17qeNP0+EGt7yrI/f2AHlpf439chfZ2rn2oRikzPpl0rNLXkqgRVURxlbUDuQxYk0Tu5A4A96V0KFvO87pcrxCR1WfTKd5G5rBVSQxHayAeB3z52DyZtsxnUagjzSAC52xhmoE9ySRyTR55Jrzwt0tTq500+rCTCRrimdhE53H4SjWCR90gtwabvXlaNvjXzPbP9Nt4zSF88EeHOnlJPKRpQGAK6vTqHiO29g3xKa9/fLLP0iF2K2QaW0SQqOKCPsUimG0U1ew+QyN6J0Z3VhqtOI2UgKYtXNIriuWAJBQX7G83tT4e3NaTyRilWkPcAbfUTyxA7E8g/OgB68bMMsTeCtKdtRldgAXa7CqLsrcH4gZGIP+cczP4Wg8nyUXy0tCdhIPpcuBuu+5PP1zFH4aKspGpmpShosTe0KKJvmypPy9b8GwR863wyzlmXV6mMs270uSAN27aAeFFccfIXfIPXHx/YfRngx2BY2l2IAIHoq/h96+Zv5Z9xeCdKsYjWMhQSeHa7KqjWb91UD+fzzHpfC8iGxrJjbq7XfNBV/euyFF3a9/TVAe/wCAdQZGc6uRQZCwQBioXcSo5bvtodttXas1MAnNLpljRUQAKooAew/jmbK5pPDUyPubWzMNqgrVAsNvq+ImjtFj8eeTe/07pkkchZ52kHqAUigLINnk8gCuKH0BskJTGMYGHUaxIyodgpdgq37k9gMyBxkb1rTwO0ImYKwe4vXtJbaV9PzO1iK+vzrMOh8ORRbArOfLYuAdtWdwugoC0GNba74Ezuz4edQCxPABJPyrvkIfC0DylyZGIsFTIxXlvMoqflYAHagvyGeTeE4KHLKNzHgj1FgoNkr3O32om2+ZwJ1ZgSQDZU0a9jQNH5cEH+OeiQfPITU+G45pTIzuQW3bVIC8IsRU8En4TdVd0boZj0vg2GOQyK0tnuDISL/e2/Pt/EA98CeaYCrIFkAX7/IZ9XkLF0GONvM3t8QJLkEVuB4qhZIUFjZIFG+M2tZ0vzG3eZOvAFJKVH40OLwK94p1bq7+Z1OLS6filiRftB4phvZjRvsVW8471CVjq18qMxxBwyKbMlRqWDyOe7PuBoEjlR2Ay667pFebPBotRpXt3fVauVE2E8mQKxO4k/Liz2OVv9GvSvtGuD+Yzgyox3HeTS+fI7GhRLKi/wD5Ocy6vPkv0+93jQaPZCkR52oqH60oU/3ZHw+DdKsnmCIb9u2yzHjYY67/ALhr/wBecmwMZphQg5/BemYEFDTKqn1sbAFDliTdE8+9kmzznml8FaWOUSohVwyte8nlVZB35raxFX/uJudxnRpdVPpX8yH+omUHqOmjaVoy0/UtYO4BZIIe/DLGwSMe1E2fcjk5fOsfCn5sP9Rcp2gMksbQ9PjSDSAurahibkIJWRlPxMbBG76fEhyvU2SqomkQrBMjGLcup58qhFysZAQAAUKrjjjgkc5t6MySPqSNGmqgSRwQkuyeI2TQKJv2MwY16lsnsQc0NAY9moSFi0a6iKnPxNakFvoCFBC1xdWckvAkTS6rUPppfL1IdyQ5PlyqWvlaJU0QexsURtI3Z5WjGNa0z6zhttzouPgbWaoxMUZJ4uAiy6k+ZDV7kdvIBb27jisl+o9S1kUzsun82LYm1VIProlhYXdV0t0Qd1+kKbyeGJleSctpvs+q/VCcAel/jMbo44kU2/Pf2PYZYNuevXZhndCRdXn2yXp2tBGQDutiT6x6UIIUV8O4nkVwL09B17WeUN+jYusaljuos22yoUJ8RPYDgXRKkEZZ9uNuScQ/RepTyyP5kDQoopd3O43zzQ5ANcWvHBIyZzwDPcBjGMBjGMCO6p0OPUNGz7rj3FdrVRYbSfxqwPldiiARg0XhmOIxlWY+WXYAhKtt1kAINvDEUtCj75MYwK/H4LiDFt8ps2QWFHgLzS82B6vd/vFqFZtJ4WjjkEm+QkFiAWBAt/Mr4boHsLrue5JyaxgVuPwYN8jNNIdzsw2kKACBSng2QQSD90ncKPOfa+CohIJN8u4brG+gwPYMAPUAOOfbveWHGBBt4XXcWEkhJ49TWBwUPYAk7Sas+m+OCRnniTp9r5iaRdRLYXaZfK4553Hjj5fXJ3IPxJoXYBxrpNLGgYvsWOj25LupK1z2I75ydhyj9I0JhRftCQoWKsunheWX0hhckxJClQQACeLPwnk5av0Q9FVY2mUd1UE8cu9Sy1QAqvJUUONp+uUSXXLLrnj2TNFe5mnJaV1jDOWZAKBcgKN4tRXueO4+HuneRp44z8VW9AAbmJd6r23Ma+lZkpM31fp4rrRFafVJ4xjNikxjGBH9YPEf5sP/ABDKl1QyzKzauQ6TSliE0yKpnmCk/Eefi77FHYi/rbesdovzov78oeuhZtTMoiXW6oX5ksm0abSoWPlxIkjbS+2rHzsm/hMNTZKqm/at0k5ERjjMmnMYJv03P6ibJYk7iXs7iGINVkh4WdK26kS6VtxMGqG3imb0s5veoP8AFCzAlQxyPlB36pmmEzGXTbnAATd+sAWNuLRVpewHHAA7yXgx5NsqwvFqQZJC2k1AVbN2WiB9LGiOQRXYg8HPNpj2tvL8Q2zngdS8OPqAHTUFJAu0xzpQEqkE2UB9LCufY2KvnJjzB9Pl3/jlO8JdMhkWRopdSiWAdOZZE+zv6t6jawNEkHntR+oEl1Hwj5hZo9RLE7G9yGzxD5Kk3zuAv1AhuTz2r067MNt1gJxeQp8OvtAGrnvaQSSCSdwYPyPiAteOKN9wDmHWeGZXSNRrZkKLMCVJ9ZcEKTblvRfFsT9b9WScWC88DZXtN4an5L6yUktIRtsVZJU8sar0+kUnprb3ve6L0Z4C5edpi22iwPAHtyxPJJY9hZNADjAlcYxgMYxgMYxgMYxgMYxgfEsoVSzEKoBJJNAAckknsBnL/E2t0FTSQSS6uancDzZpdPGx+8xU0FB+4DzwBQzofW+qJBHciSOGIQJHE0rMTfp2KDxQPJ4+ecq/SR1eVkhSVPssBZnTT3+scRqWDusR4AYKAtryw71Yq1Nkq7tD9GvS3l1dsQdrLEwFEARETyFQvpAMmwGib3n8M7pnNP0PdIEcQYWf1asTVeqZvMcD8Fji/gRnS8q6NGazbvn/ABPV62O4xjGalRjGMCP6v/kvzov7zlCXpOnQPJrDLFC0szRaXeVZ/W26ebadzsx5BZgqrtGX3q/+R/Nj/wD6yqakpppGk1KjU62Vm8uNFLBEthEoFEqNtW1FiS9AgNlepslVz0y7vO2QCCJptOY1Uekrbru3H4jwLPzJ/Ab/AIfkj/WDWaSRdO7s0c6Bo69RpbUgSlTZA5ZeQAew+euxajz5ptUw8xzpyiAUyR+bSgxmyosGgSTySaJ5mfBep1GnjlcINRpZJHtIrZozfqXZXBqjz6WBBJX382kfFt+vCOxtmfcj1/K3+EdM8byg7ZUYRtHqhW6ZfUqpKV+KSMCt3uCMtGVnwlp0BkfTSBtJJRWOuYpLPmLX3RW30nkH6Vlmz06bMVtzGMZNExjGAxjGAxjGAz4eUAgEgXwLPf6DPvNHWdOLuHDAEKV5TdXN7kNja1jvyOBxxgbpbBbK9N4YlZAp1klhlYmifhYMKDOfcH4tw55Bpa2IOgyBHV9Qz7kdKINLu7EBmJJXnkkk3yeMCazy8rX9mtVu3f4QkHNkBAQRXyYn71tXbmhQAre0nR5VkZm1BZdpCjbyv+dZJs/CPkdtnknA8651xoWCR6WfUSMLAjWkHNeuVvSn4cn6Zx/xxqWfUyDUSJ9oKxxkR2VhDuCsYdrvats+0CyygkgkDonX+snTHyxrnl1LfBAkELyMfa1VbVe3qNZzDrXSXjmrUzB5G1OnZ1VV3BpDIzK7jgUADtBIAcWTWZekziq7S60Ow+BunrFAwW68xlFmzUYWBeT34jyx5D+FB/ikZ/eDN/tOz/8AjkxlmhHDp1ie5C85tMmeFs9yN6n01JuS+1gkiBhVjftDd+Pujg8fxAq5BI3nuQml6I6g3rJ3JYG2K3W5yVqqAIYDgCtoqhwPvQdOfesn2pnQ2dpHDBha+/BFjsAKA4skkNjq3eH85P8Ahc5WZXTRSusQbVa+cu5JFsqlvTvo+iNRtULYuhZHcTOvlmMsIaOMR+d8QlZm+CWvQYgPx9XH1yBE5hmnh0SvPqHdnmnbafLtjtjBNL6BwATQrsxsCvUnEJVjLn/W9FqUnnOrdWml+yuwDD0DzwkY2r6VWrHck17d2n/A2nn06yajSv58RZlm0+2pFYE2Vo83yQRz6qINWIvrvRG0s0nmzmSecRSyLZO3/GIljt+NxrcOFAHHFVk34O0MsayajRHzG8xkngdhyyk8hmI4YEMPdSxrcPSMFZn2tvU7Q1/LXboMMEsjavTuwEq7ZE4C71Y+tl7rKLIPzsH6mfys+F5YZZZpow8UrbFngbjY67j5hX5sDW4cEAe95Zs9GuzJbcxjGSRMYxgMYxgMYxgMYxgMYxgMYwcCM6lqYNKkmocIvA3MFAZ6FKt92PYAHOJdR6fINQjTgK2onhlawd5R5JSoI7xqClXwzWvYCj2A+F/M1Hn6mTztjEwRlQscXyJWzvkH7x/l2rknWeonU9ReReWOogCFjwsSnapUdizfEPkLPuMx9KnFJXaPWdk8J/8AQtN+TF/wi8l8hvCR/wATiH7qlf8AZZl/8Mmc0ac5pE+Cu3KZeHKb1Tpmiik8sh0JJdtu83ueNtvY7iWCmuSACcueYpNKrG2VTYrkA8Xdc+185YiqWoXpwUWWFnfx5hLcmMtZBJT0EbuwsGxuGPDv2BplaBiJWLmtzEWEUOu4imAB9jXBr4fTa30KMbKKTYNlQeRZB5HcWf5nC6JAbCKDzyFF8gA817gD+QwNfqY9cH5v/lTHIHV6kaRvsmghDzyF5W3N6Iw7kmWVibNk0qjnihwMnupftNP+af6M+QM+sg6b5rySGSfUSPJzQdhyI0+Soi+kE/I/hkbcozLsdzn3inprwTzGecSzyLBI9Lwo+1QrGobjig3G0cAd74mvC/TdXC8+o0sySqZJBLCRzuV2ugO/BsEEH1VTVRr3itZzJqZ5xsOoWAqp3KQqaiBRSPTBaJ5ZQSQTQ4yweGZdRoZ59Q6BtHqHcsY+fLYSOnKnkGx+DbuOaXPNrj20z2fztDX8vC89B1EOpJ1Kptm2+VIDYdaO7Yw4ujyCR2PtZGTmRHTenxGZtVE9iaNAQp9DUSVk/wBKiQfwyXz0q5xzZJ3MYxknDGMYDGMYDGMYDGMYDGMYDGMYFY8T6ySaUaGCwzoHmk9ooiSvHzd9rAD6Ht3HOf0mdFj0+oTyh+yhh2j3BEkjF3Ncilbg8szj652mdwqliQAAST8gOSf785J4vgkk6VJqjxLrJ4WN/diXd5UfPsFXcf8ASOUatYmFlJxOV98EzboHF3tlk/71Sjt9JMsWc+/RR1USRd/jjjajwbQtE9j24EX886DkeiznSrE9nL7cndaMXkxjGaVRjGMDQ6l+00/5rf0J8hItKukkm1erdWmkd1j2gkiME+VFGtWXKAFq979gSZvqQ/Waf81v6E+VdelK7S6vqQob3SKJySqorlUGxf2jSVu20bscH2jZKHN/E3VptXNqJ5E2xlY44wCGAVNTp79Q4ZrckkGhuA9xdw8HddbTz6iPUIRp5ZZWRyLUepg4NXxxbfugqTQJIq3iXrDavUTyiJ0gCRxQWAFKpPA7+n2JY2a7AqDRABn/AAf1iNZdZBrE/UyzO6F1tR63Bc/JePjHwlTZHBzzszGtv5/ZqxmmF86N0I6eaQxMBppAGEX7kl+op7BGBBr2Iydyt9A0z6eZtOoZtKU8yF+SE5AaEt7j1bl+n4ZZM9GuzJO5jGMk4YxjAYxjAYxjAYxjAYxjAYxjA1Or6Dz4JYd5TzI3TcACV3KV3AHg1fbKz4h0iyS6TQKLQVJJ9IkUoAflusrlxyrazogGvMonmQzRuW2so2iLyFCqShIX1sx+p+mRtXLsKL4Gkk0muMUrceY6DjkglYj/APsWI/zOdjziHiENvi1xZhHPJKAOaVfNVY5DxYILk/y+mdj6TrxNDHION6gkfI/eH8DY/hmbo84tavmt1eeJbmMZE9V6rLE52wmRAgNqGLbi+0AKB6hV3RsccEWRrUpbGQGk8WeZHvGm1Kg8ANGLunPYMeKTv8yB34zPoPEayyeWI5VJ38slD07eLBNH1djVVzXFhs9S/aaf81v6E+VzS9HGqlm1WsDCNHkjhjdiiIiMUaRgCLMjKxs8bdvtWWLqf7TT/mt/QnyC1fhz7RLLNr2/UxsRDD5m2JUFfrpSCLduTyaUcZG0ZdhRfFHUV1OtqJSNLFCsKEJSFzLHKQorj0rQFdlvsRc54V6tGFk02ujqNpHeBpVtGVmJ+LkKQed3sSeQRkB4z6usssCaSLbpINw37Sq739QO35hYzW7k7yaqiZvwV1Nfsq6XXxEITvjdgShVzuB3j4KLkbroXRKng4cfFm2Y28mn5eFq6H0+TS6hoFDNpWRpI2PPlMGUNDfyO7cPwPc2csuV/oHTJdNK8QJfS7Q0ZdraM3Rh+ZSuQfbtlgzdWMQzW3MYxknDGMYDGMYDGMYDGM1+oavyo2ci6r6DkgWT91Rdk+ws+2BsYyB1Xi2KIhXI33TbCWUcX6WobjynHHxfQ01vjPTxpE5Y7JBuva3C05BqrslCKwJ7GRGo8VadFDFztMaSghG+Fr2mquyAxr/NOaKePNOUYhjuG+lpvVTFVIaqpiAL+uBZcq3jOOU2IVLSNptUqgd/VJpFNfgpJ/hkt0rr8U4O1uVUMw5pbsfEQAaKsOPlmD7dHJrIgkiPUOpva4avXpe9HjApvjbSKy/Zkao9JphvIHYuUSJefvHar/gv1yT/AEW9TLafy2sEKrAN3F2HH+0N3+vmv1rp7Q6dzPQbUa0NKQbAiVz5Ys9gIY0NexJyG/R9qWTWEHs8jfykjLkfwkgr+OYbzFNSsx38/Pl+l9edJh1k5Vn6zrwBu0aWzMBtk3AVuI3cirCgX7d/kptRyuo2vA2hYvT3dyW3W3YBWBFKe59x2PfNyg1ev1yj06ZGs0P1gJA+bHgc97riuQbz3o3UtY0gSfTBF9Y3hw17Qm1j2HqJbtft8ic1o9T1IenyYSNz0WayAWJW6kFqFIojkkUVQeo73TNRrDKwniiWK5aZG5oFPKJG49xvvj5dvc681WqlM+nDw7F81/V5itf6ievSBfOQfUovtc076ssmi0j7RHyPNcKrb228uLYBQO5oDm91n6p+1035r/0J8rH6SOqbRFAN3qZGO34iSxWNV/zuJHB9jGD88r1LRWuZdpGZwqPivqjTCMLEsOlRpFSMCuwpz6ePSSAdvAJoFjuInvDsylItPq0WSKQAozD4Hb0ttJ5UFyVIsFHNfCynKn1GTeyudu1ABHHH8JpSsUafNFiMjKPcfrD+1XJGPUbINvMqAbgBe4rtIDIfmYgQR77bHqjO7y76vDfPbj15fjl3S2VpmuHQPD0cmnmfStuaEKJIXPst7TET81NED5HihwLJlX6eo1Om80yy+YqlWMc8iruVeGCKwX1Da/bswyb6LMX08LMbZo4yT8yUUk/zz1dOYmsTXZitvzbuMYybhjGMBjGMBjGMBgjGMDENKnbYvavhHbnj8OTx9cNpkNWi8AgekcAiiB8hXGZcYGKTSo3dFPFcqDxwa/CwOPpng0id9i9yfhHc8E/ifnmbGBjECi/SvPfgc8Vz8+OMivsMaa2IpGiXDqb2qFv9Zpe9DJnIyf8A6ZD+Tqf6mlwKj+kbWEzQxGJmhCyNK207SCktIrdi1RPfyB+uV7RuI+oxoT6x9lsVQ3CWESsP9dphl18fRlxEoIG7zu44vyioJ+nqP885lD1EHWRNuDMWvd7kmRWZvoDsv8Wce2eXrTE6tojeOH8z68mrT6kebvWKzwHInqzakOTCFZNgG07QSxflgx7bVHY8G+4I59RlS1YrIDSdT1rR2+kRG5G0SgkfGd1kdhSivctfbNjp/U9Q0gWTTFF9fq3A1Wzbf0NtyPl270Gbqn7bTfmP/QmzmXiDq5llmLRNG/nOimWxtRUp229wojN7vlJIV9iem9T/AG2m/Mk/oy5zzxRtTXGaQgoryei/jIWJwvPABKKhPsrNfAzH0uImKxPf+12jOJmfBF9TiXTopZSZdqnaa3K0huOM1wH2B5HrsWQdlTJOOJDAsqAhAVDgd1D08ci/Ikek/wD3Y1Pfdcb1xyipLL6ppT5pWiDTbgvpPI3+t6PZIYgeQclYkHkiSMlo3HlOFPN8GNh8iwMciH2kJH+UOYbV9+fp9vXb4TLTXPC3vDmrn8yQKimFoqcqQNhET7W2k82ysg23wVuttm59EkC6SFmNAQxEk8AARrZJ9hlQ8FyL5U4Ts2nD8dgd+osC+wBJAB7AAe2WDw/4dgGmiISi8KK3qfkMi7vvcX9M3dCx7GMeP5ZtfrymF6ghUNZAJAFqykksEXhgDyWAv65lk1CqASaBKj+LEKo/iSBkRq/CUUp3SNK52hbL0aBYjlACK3Ht34uyARj1PguCSKOJi+2PfVMFJ3uJG+EDb6gCCm0jsOCQdilPbsxR6tWBYHhSwJ+RUkMP4EHIlvCMXlxpufbGmwfCbG4PZDKR3HYAAjggjjNRf0facCg0oFg8OPY3+7yb+98QFgEAkELDpNYkqB0YMpuiOxokH/eDmbInpHhqLTMWjL8gimawLIY+19xwCSBzVWblsBjGMBjGMBjGMBjNWPqUbGg33mTsfiXduHb22n+WZG1iAMS6gKCWJYekDuT8h+OBmyH6lP5epikKSsojmW442koloCAQgJFhTz9DkodSv7w/mPmR/eDjzR8//d1/fgUjx71SNhEm5ldotRIF2kSAbVW9jUVNkgX75zZNEv8AhPSwJRCPAjFTwW3DeFPNqpPlj57Sfezfv0i6JpCZdi/ZxAw81QN9l7EQFhmaR/JRR2Fv86Nc/R70hz1NUl2MdL5lmMUo2/qwO3Lea72fcpY4qsXB8S1sb4XcXuxEO0VlYYdTXbzp2skEgEbeJGBNg2thR8647ncLRmv1CN2icRMFkKsEY9lavSTYPY/Q5tUobWJr9voMFnjkN6fbvdn3+t1Xvn30U64Pt1AhMY3i4y27gJsJLH1X674H8PfCnS9eWO7VJtJPwIBX1FoeK4Ckkg+rc3w5s9K0WrSS5p0kSmG0LRu0oggDjh+Oa3AW1biHyejmOeFhLO43SWJH3KLjfntwfa/rlB1ssb6hNRL+yLTSKvFvuYuFAPHqRIQb4Cu90ATlz/SF1iSDSsIYnd5bSxwqA8MzP90kHavzYjKD4k65Fp5ozIhfy0OxOCm5mAXfXq2gICVA9XA7Xnm9Lvb22npx4z9o/wBadGscNrS1uqaxp9dAHrzZX8xhz+rTafLF9wxUBqNelVJok5v+HNUUiraShRY5UJo0R6eT2Nk7X7biQSA6HK71SBzIsiOXk3SAy9vNl2htS4I+4CywgcigoHvkx0XXLHp42YruRT8Q9E0Lbg8bj32uCL+pPO3iOpX3857P368U6W5bLD4Zn2kt92eKZaoghwu5gV+76kmNexYjL70Za08I+Ucf/CM5TH1BNRpZDCoOx1JEoDfCVa3HNsFBBJ+La1jnOrdI1JkgjdozGzIpKGrSx8PHHGP+deeG2nbesz9kek1jMWjtbmMYz1GUxjGAxjGAxjGAxjGAxjGBoTdEibnbRtiCpIIJbeWBB77ubzCvhmABwIwA6OjcnlWrcDz9MlcYEDF4I0ix+WIRssNRJPI3V3/0jns/gzTsu3aR35DG6Iog7rsVfB7WSKPOTuMDVfSBYtikLQpSw3BSPhYg96NH+GVL9F/RRHDJNZYSsBGzCi0aWqyEfORzJL/rjLfr9Es0bxOCUdWVgCVJBFEblII4PscywwhFCqAFAAAAoAAUAB7Cs5gfeMYzoYz4mmCKWYhVHJJNAD5knsM9SQG6Pbg/TgGj8jyMCE8U6FZ/Jhfd5cjtu2sVPpjkdTY7EOqkfUZSPF/gcw6cfZovtErsiyyzEvKRuRI1UIBS2RuK1SpyTedK1miimG2RI5ADe11VwOO9EcGic0/7J6P/AKpp/wDsI/8AlyM0rbnKUWmHIvGy/ZlaOBHqAQaWL0sCxsameUHuTflgkcHeM3OiaLz9FNpym6ZE8+G1JsrsEiCuSG/VsBfO9COwOdE1fg7SvJHWl01IxLjykuikgHG3n1lT7dr9snNKiKvloFCxhV2rQC0BS7R29NcfKsrnSiZy7F8RhUNB4Fi1ECNqY9krAeb5LGMTqC2wTAKLJUgtwDdi64y5xRBQAAABQAHAAHAGfWeM4BANc8Dnv78fPgZZWkV2RmZnd9YxjJOGMYwGMYwGMYwGMYwGMYwGMYwGMYwGMYwGMYwMGu0ayxtG3wsCD27e/fjIZfBkQmEglnoH9n5p8vgqQNtfD6QK+QA9hlgxgQE3hBWAH2jUCgw/aWfUKJsiwfqK44z3W+FPMcP9p1CsEjQU4A9DhwxUCixI54rk8ZPYwK5pvBqiMK2o1BbaBuElURdlRXF2b+dnMP8AYNbJGr1QJDjiSh6q5CgVxQABvgKOwy04wITX+GfNdm+0TJuZW9DVtpdtKa4HuPkSx5vjX1Xhd/KKpO+/0VuJANAqVYizsYEkgc2Sb5oWPGBWNH4OZQC2s1LMdl3IasKAdoJ9NkEX+6SO9MLDo9OUjRCxcqqqWaragBuNcWe+ZsYDGMYDGMYDGMYH/9k="/>
          <p:cNvSpPr>
            <a:spLocks noChangeAspect="1" noChangeArrowheads="1"/>
          </p:cNvSpPr>
          <p:nvPr/>
        </p:nvSpPr>
        <p:spPr bwMode="auto">
          <a:xfrm>
            <a:off x="63500" y="-1087438"/>
            <a:ext cx="2028825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364" name="AutoShape 4" descr="data:image/jpeg;base64,/9j/4AAQSkZJRgABAQAAAQABAAD/2wCEAAkGBhQSERUUExIUFRQWGRQZGRgVFBkYGBgfHhgWFhcWFxUXGyYeFxkjGhcYHzAgIycpLCwsGx8xNTAqNScrLCkBCQoKDgwOGg8PGiwkHyIsLzQsLCwvLCwsKTAuMCw0Ly8sLCwsLCwvKSwqNCk0NC8uLCkvLSwsKTQsLCwsKSwsLP/AABEIAOwA1QMBIgACEQEDEQH/xAAcAAEAAgMBAQEAAAAAAAAAAAAABQYDBAcBAgj/xABJEAACAgEDAgQDBAcCCgkFAAABAgMRAAQSIQUxBhMiQTJRYRRCcXMHIzNSgZGzFrEVJENicoKSobLSNFSTosHD4fDxU2ODo8L/xAAZAQEAAwEBAAAAAAAAAAAAAAAAAgMEAQX/xAAuEQEAAgECAgcIAwEAAAAAAAAAAQIRAzESIQQyQVFhgfATIiNDcZGx0aHB4QX/2gAMAwEAAhEDEQA/AO44xjAYxjAYxjAYxjAYyF8U+I10cJkYX8dfK1RnP/dUmvesweD+vnUxuWYEhgVIFWjgPHwPl6l/FDlXta8fB2p8E8PF2LDjGMtQMYxgMYzw4Ht4ylt45+zvOmpu01BSNkQtvVtrKm1f8oquBX3qse9TnhTqranTLM42l2mpTVqomkVFNe4VRf1vIVvW3KJSmsxzlMYxi8miYxi8BjGMBjF4wGMYwGMYwGMYwGMYwGYtXv2N5e3fR27gSt16dwHO26uuazLjA4d+kZG1CIdTroZpEcBYNJWxQxAkdmY8engbr5I7Ddm1+hzrpEvksCFBaIBjztIaaCzQB4WUAjvuv5ZaOp9J1LCaLSaPTaBPWn2kmMPs59caxC0sC/UbF+x5HJfC3Vlg6iSkkkqekhyCN/lMGUgtztMcW0f6RFDMmrEx73d6/DRScxw979M4z5U59ZrZzGMYHy7gdzXYfz4AzX6j1KOFC8rhFFCyDyT2AAFsT8gCTmDrfwx/nQf1Fznv+BVVd6dLEY9pOoarcFvgjynkPJ7Hn+fbIWtiOSURlX/7SPPqtTNtdIXlSSLcu0lUBiEqq3B3bOfqv45Yf0Y9daWI6ZtWYpIWKqPLiqRSSyuu5bJN379wR3ytTs7SzvJqU1JuOMmJNkSUAfKjHuiqRyKsk/id/oGhm1CFDHpNb5fp8pmMWpiUWBH5np3IvYGyK/lmDSmI1rzHbhpvHw4iXUx06f8A62//AGUX/LmLWdO1HmK8ToWVApMhPq9VmkVKQn94fKtp4I0vBGgWJJQNFLpSWFiWbzt/p7qxdjQ7Vxk43U0DFbPpFs1HYvG6mfsprnk9q+Yv0YZEW+j1/tPEfrQHu/G3yz2tPfkAj0n1599U0Wsdm8meOMenbaXVcndxzZAFAj0lvejm/qOsRIQGkUXu9wfhUu3A+SqT/wDIzMdalE71pas7hQvtZvjuO+dEJFoeoCMbtRCZBd+j0nhAPu3f7Q2K5K8UCD7q4tfcaxyRAhG3swBBbcKAASydv3gFAPO0j05Mvr4x3dRzt+Id7UBe/e2UV9R88fbo++9a453Cufh5v3sV88CAl0XUiQVn04ojgqSCp2XY2j1AhuR33HheNu59l1u5f10W30bjt5PC76G3uSDXNAdw12JlJARYII57fTg59YHgz3GMBjGMBjGMBjGMBjGMCkeNda4Z0l1sGn0zAAqiF9U4I9SKCaAbkWFPGca6tA6a1XLGOMSxkRtxIgktVtW5dvLSz2HPHBF9w6/Js1N6fp3naplX9eYlEajkDdMxBYivhBB7cjOM+I4nTVGM3NMdSvmSLRBkZ7MO4gb9i0CFVQDwboAZ9ZbTd+gugT79LAx7mOMn8dov/fnvU9G8m0pIUKEsKuidrKAy/eWzyP5EEAjW8JL/AIlp7940P8xY/wBxzR1Xh1XaR01cgMjbqMm5BY2bQt8Dg1XPFXwct0+rH0QnGZffTen61VIfVRMQAFqLtRTliTuY7Qw79zZvsMumh1fmA+fE0QfkAclRuUjtwwPfk2R92iDhn8NJtr7XOp2gWZa4BAuuPcjn51nnTPDao4kXV6hhuB2vJamvMsFaANkse3ez8iJuJfq/wp+bB/VTOdy6vQM1htV1OQEUzu7Qj6AxqEIPyRGvLx1TRy7lbzyU82H9X5af/VTjdV8d7yG1up17qeNP0+EGt7yrI/f2AHlpf439chfZ2rn2oRikzPpl0rNLXkqgRVURxlbUDuQxYk0Tu5A4A96V0KFvO87pcrxCR1WfTKd5G5rBVSQxHayAeB3z52DyZtsxnUagjzSAC52xhmoE9ySRyTR55Jrzwt0tTq500+rCTCRrimdhE53H4SjWCR90gtwabvXlaNvjXzPbP9Nt4zSF88EeHOnlJPKRpQGAK6vTqHiO29g3xKa9/fLLP0iF2K2QaW0SQqOKCPsUimG0U1ew+QyN6J0Z3VhqtOI2UgKYtXNIriuWAJBQX7G83tT4e3NaTyRilWkPcAbfUTyxA7E8g/OgB68bMMsTeCtKdtRldgAXa7CqLsrcH4gZGIP+cczP4Wg8nyUXy0tCdhIPpcuBuu+5PP1zFH4aKspGpmpShosTe0KKJvmypPy9b8GwR863wyzlmXV6mMs270uSAN27aAeFFccfIXfIPXHx/YfRngx2BY2l2IAIHoq/h96+Zv5Z9xeCdKsYjWMhQSeHa7KqjWb91UD+fzzHpfC8iGxrJjbq7XfNBV/euyFF3a9/TVAe/wCAdQZGc6uRQZCwQBioXcSo5bvtodttXas1MAnNLpljRUQAKooAew/jmbK5pPDUyPubWzMNqgrVAsNvq+ImjtFj8eeTe/07pkkchZ52kHqAUigLINnk8gCuKH0BskJTGMYGHUaxIyodgpdgq37k9gMyBxkb1rTwO0ImYKwe4vXtJbaV9PzO1iK+vzrMOh8ORRbArOfLYuAdtWdwugoC0GNba74Ezuz4edQCxPABJPyrvkIfC0DylyZGIsFTIxXlvMoqflYAHagvyGeTeE4KHLKNzHgj1FgoNkr3O32om2+ZwJ1ZgSQDZU0a9jQNH5cEH+OeiQfPITU+G45pTIzuQW3bVIC8IsRU8En4TdVd0boZj0vg2GOQyK0tnuDISL/e2/Pt/EA98CeaYCrIFkAX7/IZ9XkLF0GONvM3t8QJLkEVuB4qhZIUFjZIFG+M2tZ0vzG3eZOvAFJKVH40OLwK94p1bq7+Z1OLS6filiRftB4phvZjRvsVW8471CVjq18qMxxBwyKbMlRqWDyOe7PuBoEjlR2Ay667pFebPBotRpXt3fVauVE2E8mQKxO4k/Liz2OVv9GvSvtGuD+Yzgyox3HeTS+fI7GhRLKi/wD5Ocy6vPkv0+93jQaPZCkR52oqH60oU/3ZHw+DdKsnmCIb9u2yzHjYY67/ALhr/wBecmwMZphQg5/BemYEFDTKqn1sbAFDliTdE8+9kmzznml8FaWOUSohVwyte8nlVZB35raxFX/uJudxnRpdVPpX8yH+omUHqOmjaVoy0/UtYO4BZIIe/DLGwSMe1E2fcjk5fOsfCn5sP9Rcp2gMksbQ9PjSDSAurahibkIJWRlPxMbBG76fEhyvU2SqomkQrBMjGLcup58qhFysZAQAAUKrjjjgkc5t6MySPqSNGmqgSRwQkuyeI2TQKJv2MwY16lsnsQc0NAY9moSFi0a6iKnPxNakFvoCFBC1xdWckvAkTS6rUPppfL1IdyQ5PlyqWvlaJU0QexsURtI3Z5WjGNa0z6zhttzouPgbWaoxMUZJ4uAiy6k+ZDV7kdvIBb27jisl+o9S1kUzsun82LYm1VIProlhYXdV0t0Qd1+kKbyeGJleSctpvs+q/VCcAel/jMbo44kU2/Pf2PYZYNuevXZhndCRdXn2yXp2tBGQDutiT6x6UIIUV8O4nkVwL09B17WeUN+jYusaljuos22yoUJ8RPYDgXRKkEZZ9uNuScQ/RepTyyP5kDQoopd3O43zzQ5ANcWvHBIyZzwDPcBjGMBjGMCO6p0OPUNGz7rj3FdrVRYbSfxqwPldiiARg0XhmOIxlWY+WXYAhKtt1kAINvDEUtCj75MYwK/H4LiDFt8ps2QWFHgLzS82B6vd/vFqFZtJ4WjjkEm+QkFiAWBAt/Mr4boHsLrue5JyaxgVuPwYN8jNNIdzsw2kKACBSng2QQSD90ncKPOfa+CohIJN8u4brG+gwPYMAPUAOOfbveWHGBBt4XXcWEkhJ49TWBwUPYAk7Sas+m+OCRnniTp9r5iaRdRLYXaZfK4553Hjj5fXJ3IPxJoXYBxrpNLGgYvsWOj25LupK1z2I75ydhyj9I0JhRftCQoWKsunheWX0hhckxJClQQACeLPwnk5av0Q9FVY2mUd1UE8cu9Sy1QAqvJUUONp+uUSXXLLrnj2TNFe5mnJaV1jDOWZAKBcgKN4tRXueO4+HuneRp44z8VW9AAbmJd6r23Ma+lZkpM31fp4rrRFafVJ4xjNikxjGBH9YPEf5sP/ABDKl1QyzKzauQ6TSliE0yKpnmCk/Eefi77FHYi/rbesdovzov78oeuhZtTMoiXW6oX5ksm0abSoWPlxIkjbS+2rHzsm/hMNTZKqm/at0k5ERjjMmnMYJv03P6ibJYk7iXs7iGINVkh4WdK26kS6VtxMGqG3imb0s5veoP8AFCzAlQxyPlB36pmmEzGXTbnAATd+sAWNuLRVpewHHAA7yXgx5NsqwvFqQZJC2k1AVbN2WiB9LGiOQRXYg8HPNpj2tvL8Q2zngdS8OPqAHTUFJAu0xzpQEqkE2UB9LCufY2KvnJjzB9Pl3/jlO8JdMhkWRopdSiWAdOZZE+zv6t6jawNEkHntR+oEl1Hwj5hZo9RLE7G9yGzxD5Kk3zuAv1AhuTz2r067MNt1gJxeQp8OvtAGrnvaQSSCSdwYPyPiAteOKN9wDmHWeGZXSNRrZkKLMCVJ9ZcEKTblvRfFsT9b9WScWC88DZXtN4an5L6yUktIRtsVZJU8sar0+kUnprb3ve6L0Z4C5edpi22iwPAHtyxPJJY9hZNADjAlcYxgMYxgMYxgMYxgMYxgfEsoVSzEKoBJJNAAckknsBnL/E2t0FTSQSS6uancDzZpdPGx+8xU0FB+4DzwBQzofW+qJBHciSOGIQJHE0rMTfp2KDxQPJ4+ecq/SR1eVkhSVPssBZnTT3+scRqWDusR4AYKAtryw71Yq1Nkq7tD9GvS3l1dsQdrLEwFEARETyFQvpAMmwGib3n8M7pnNP0PdIEcQYWf1asTVeqZvMcD8Fji/gRnS8q6NGazbvn/ABPV62O4xjGalRjGMCP6v/kvzov7zlCXpOnQPJrDLFC0szRaXeVZ/W26ebadzsx5BZgqrtGX3q/+R/Nj/wD6yqakpppGk1KjU62Vm8uNFLBEthEoFEqNtW1FiS9AgNlepslVz0y7vO2QCCJptOY1Uekrbru3H4jwLPzJ/Ab/AIfkj/WDWaSRdO7s0c6Bo69RpbUgSlTZA5ZeQAew+euxajz5ptUw8xzpyiAUyR+bSgxmyosGgSTySaJ5mfBep1GnjlcINRpZJHtIrZozfqXZXBqjz6WBBJX382kfFt+vCOxtmfcj1/K3+EdM8byg7ZUYRtHqhW6ZfUqpKV+KSMCt3uCMtGVnwlp0BkfTSBtJJRWOuYpLPmLX3RW30nkH6Vlmz06bMVtzGMZNExjGAxjGAxjGAz4eUAgEgXwLPf6DPvNHWdOLuHDAEKV5TdXN7kNja1jvyOBxxgbpbBbK9N4YlZAp1klhlYmifhYMKDOfcH4tw55Bpa2IOgyBHV9Qz7kdKINLu7EBmJJXnkkk3yeMCazy8rX9mtVu3f4QkHNkBAQRXyYn71tXbmhQAre0nR5VkZm1BZdpCjbyv+dZJs/CPkdtnknA8651xoWCR6WfUSMLAjWkHNeuVvSn4cn6Zx/xxqWfUyDUSJ9oKxxkR2VhDuCsYdrvats+0CyygkgkDonX+snTHyxrnl1LfBAkELyMfa1VbVe3qNZzDrXSXjmrUzB5G1OnZ1VV3BpDIzK7jgUADtBIAcWTWZekziq7S60Ow+BunrFAwW68xlFmzUYWBeT34jyx5D+FB/ikZ/eDN/tOz/8AjkxlmhHDp1ie5C85tMmeFs9yN6n01JuS+1gkiBhVjftDd+Pujg8fxAq5BI3nuQml6I6g3rJ3JYG2K3W5yVqqAIYDgCtoqhwPvQdOfesn2pnQ2dpHDBha+/BFjsAKA4skkNjq3eH85P8Ahc5WZXTRSusQbVa+cu5JFsqlvTvo+iNRtULYuhZHcTOvlmMsIaOMR+d8QlZm+CWvQYgPx9XH1yBE5hmnh0SvPqHdnmnbafLtjtjBNL6BwATQrsxsCvUnEJVjLn/W9FqUnnOrdWml+yuwDD0DzwkY2r6VWrHck17d2n/A2nn06yajSv58RZlm0+2pFYE2Vo83yQRz6qINWIvrvRG0s0nmzmSecRSyLZO3/GIljt+NxrcOFAHHFVk34O0MsayajRHzG8xkngdhyyk8hmI4YEMPdSxrcPSMFZn2tvU7Q1/LXboMMEsjavTuwEq7ZE4C71Y+tl7rKLIPzsH6mfys+F5YZZZpow8UrbFngbjY67j5hX5sDW4cEAe95Zs9GuzJbcxjGSRMYxgMYxgMYxgMYxgMYxgMYwcCM6lqYNKkmocIvA3MFAZ6FKt92PYAHOJdR6fINQjTgK2onhlawd5R5JSoI7xqClXwzWvYCj2A+F/M1Hn6mTztjEwRlQscXyJWzvkH7x/l2rknWeonU9ReReWOogCFjwsSnapUdizfEPkLPuMx9KnFJXaPWdk8J/8AQtN+TF/wi8l8hvCR/wATiH7qlf8AZZl/8Mmc0ac5pE+Cu3KZeHKb1Tpmiik8sh0JJdtu83ueNtvY7iWCmuSACcueYpNKrG2VTYrkA8Xdc+185YiqWoXpwUWWFnfx5hLcmMtZBJT0EbuwsGxuGPDv2BplaBiJWLmtzEWEUOu4imAB9jXBr4fTa30KMbKKTYNlQeRZB5HcWf5nC6JAbCKDzyFF8gA817gD+QwNfqY9cH5v/lTHIHV6kaRvsmghDzyF5W3N6Iw7kmWVibNk0qjnihwMnupftNP+af6M+QM+sg6b5rySGSfUSPJzQdhyI0+Soi+kE/I/hkbcozLsdzn3inprwTzGecSzyLBI9Lwo+1QrGobjig3G0cAd74mvC/TdXC8+o0sySqZJBLCRzuV2ugO/BsEEH1VTVRr3itZzJqZ5xsOoWAqp3KQqaiBRSPTBaJ5ZQSQTQ4yweGZdRoZ59Q6BtHqHcsY+fLYSOnKnkGx+DbuOaXPNrj20z2fztDX8vC89B1EOpJ1Kptm2+VIDYdaO7Yw4ujyCR2PtZGTmRHTenxGZtVE9iaNAQp9DUSVk/wBKiQfwyXz0q5xzZJ3MYxknDGMYDGMYDGMYDGMYDGMYDGMYFY8T6ySaUaGCwzoHmk9ooiSvHzd9rAD6Ht3HOf0mdFj0+oTyh+yhh2j3BEkjF3Ncilbg8szj652mdwqliQAAST8gOSf785J4vgkk6VJqjxLrJ4WN/diXd5UfPsFXcf8ASOUatYmFlJxOV98EzboHF3tlk/71Sjt9JMsWc+/RR1USRd/jjjajwbQtE9j24EX886DkeiznSrE9nL7cndaMXkxjGaVRjGMDQ6l+00/5rf0J8hItKukkm1erdWmkd1j2gkiME+VFGtWXKAFq979gSZvqQ/Waf81v6E+VdelK7S6vqQob3SKJySqorlUGxf2jSVu20bscH2jZKHN/E3VptXNqJ5E2xlY44wCGAVNTp79Q4ZrckkGhuA9xdw8HddbTz6iPUIRp5ZZWRyLUepg4NXxxbfugqTQJIq3iXrDavUTyiJ0gCRxQWAFKpPA7+n2JY2a7AqDRABn/AAf1iNZdZBrE/UyzO6F1tR63Bc/JePjHwlTZHBzzszGtv5/ZqxmmF86N0I6eaQxMBppAGEX7kl+op7BGBBr2Iydyt9A0z6eZtOoZtKU8yF+SE5AaEt7j1bl+n4ZZM9GuzJO5jGMk4YxjAYxjAYxjAYxjAYxjAYxjA1Or6Dz4JYd5TzI3TcACV3KV3AHg1fbKz4h0iyS6TQKLQVJJ9IkUoAflusrlxyrazogGvMonmQzRuW2so2iLyFCqShIX1sx+p+mRtXLsKL4Gkk0muMUrceY6DjkglYj/APsWI/zOdjziHiENvi1xZhHPJKAOaVfNVY5DxYILk/y+mdj6TrxNDHION6gkfI/eH8DY/hmbo84tavmt1eeJbmMZE9V6rLE52wmRAgNqGLbi+0AKB6hV3RsccEWRrUpbGQGk8WeZHvGm1Kg8ANGLunPYMeKTv8yB34zPoPEayyeWI5VJ38slD07eLBNH1djVVzXFhs9S/aaf81v6E+VzS9HGqlm1WsDCNHkjhjdiiIiMUaRgCLMjKxs8bdvtWWLqf7TT/mt/QnyC1fhz7RLLNr2/UxsRDD5m2JUFfrpSCLduTyaUcZG0ZdhRfFHUV1OtqJSNLFCsKEJSFzLHKQorj0rQFdlvsRc54V6tGFk02ujqNpHeBpVtGVmJ+LkKQed3sSeQRkB4z6usssCaSLbpINw37Sq739QO35hYzW7k7yaqiZvwV1Nfsq6XXxEITvjdgShVzuB3j4KLkbroXRKng4cfFm2Y28mn5eFq6H0+TS6hoFDNpWRpI2PPlMGUNDfyO7cPwPc2csuV/oHTJdNK8QJfS7Q0ZdraM3Rh+ZSuQfbtlgzdWMQzW3MYxknDGMYDGMYDGMYDGM1+oavyo2ci6r6DkgWT91Rdk+ws+2BsYyB1Xi2KIhXI33TbCWUcX6WobjynHHxfQ01vjPTxpE5Y7JBuva3C05BqrslCKwJ7GRGo8VadFDFztMaSghG+Fr2mquyAxr/NOaKePNOUYhjuG+lpvVTFVIaqpiAL+uBZcq3jOOU2IVLSNptUqgd/VJpFNfgpJ/hkt0rr8U4O1uVUMw5pbsfEQAaKsOPlmD7dHJrIgkiPUOpva4avXpe9HjApvjbSKy/Zkao9JphvIHYuUSJefvHar/gv1yT/AEW9TLafy2sEKrAN3F2HH+0N3+vmv1rp7Q6dzPQbUa0NKQbAiVz5Ys9gIY0NexJyG/R9qWTWEHs8jfykjLkfwkgr+OYbzFNSsx38/Pl+l9edJh1k5Vn6zrwBu0aWzMBtk3AVuI3cirCgX7d/kptRyuo2vA2hYvT3dyW3W3YBWBFKe59x2PfNyg1ev1yj06ZGs0P1gJA+bHgc97riuQbz3o3UtY0gSfTBF9Y3hw17Qm1j2HqJbtft8ic1o9T1IenyYSNz0WayAWJW6kFqFIojkkUVQeo73TNRrDKwniiWK5aZG5oFPKJG49xvvj5dvc681WqlM+nDw7F81/V5itf6ievSBfOQfUovtc076ssmi0j7RHyPNcKrb228uLYBQO5oDm91n6p+1035r/0J8rH6SOqbRFAN3qZGO34iSxWNV/zuJHB9jGD88r1LRWuZdpGZwqPivqjTCMLEsOlRpFSMCuwpz6ePSSAdvAJoFjuInvDsylItPq0WSKQAozD4Hb0ttJ5UFyVIsFHNfCynKn1GTeyudu1ABHHH8JpSsUafNFiMjKPcfrD+1XJGPUbINvMqAbgBe4rtIDIfmYgQR77bHqjO7y76vDfPbj15fjl3S2VpmuHQPD0cmnmfStuaEKJIXPst7TET81NED5HihwLJlX6eo1Om80yy+YqlWMc8iruVeGCKwX1Da/bswyb6LMX08LMbZo4yT8yUUk/zz1dOYmsTXZitvzbuMYybhjGMBjGMBjGMBgjGMDENKnbYvavhHbnj8OTx9cNpkNWi8AgekcAiiB8hXGZcYGKTSo3dFPFcqDxwa/CwOPpng0id9i9yfhHc8E/ifnmbGBjECi/SvPfgc8Vz8+OMivsMaa2IpGiXDqb2qFv9Zpe9DJnIyf8A6ZD+Tqf6mlwKj+kbWEzQxGJmhCyNK207SCktIrdi1RPfyB+uV7RuI+oxoT6x9lsVQ3CWESsP9dphl18fRlxEoIG7zu44vyioJ+nqP885lD1EHWRNuDMWvd7kmRWZvoDsv8Wce2eXrTE6tojeOH8z68mrT6kebvWKzwHInqzakOTCFZNgG07QSxflgx7bVHY8G+4I59RlS1YrIDSdT1rR2+kRG5G0SgkfGd1kdhSivctfbNjp/U9Q0gWTTFF9fq3A1Wzbf0NtyPl270Gbqn7bTfmP/QmzmXiDq5llmLRNG/nOimWxtRUp229wojN7vlJIV9iem9T/AG2m/Mk/oy5zzxRtTXGaQgoryei/jIWJwvPABKKhPsrNfAzH0uImKxPf+12jOJmfBF9TiXTopZSZdqnaa3K0huOM1wH2B5HrsWQdlTJOOJDAsqAhAVDgd1D08ci/Ikek/wD3Y1Pfdcb1xyipLL6ppT5pWiDTbgvpPI3+t6PZIYgeQclYkHkiSMlo3HlOFPN8GNh8iwMciH2kJH+UOYbV9+fp9vXb4TLTXPC3vDmrn8yQKimFoqcqQNhET7W2k82ysg23wVuttm59EkC6SFmNAQxEk8AARrZJ9hlQ8FyL5U4Ts2nD8dgd+osC+wBJAB7AAe2WDw/4dgGmiISi8KK3qfkMi7vvcX9M3dCx7GMeP5ZtfrymF6ghUNZAJAFqykksEXhgDyWAv65lk1CqASaBKj+LEKo/iSBkRq/CUUp3SNK52hbL0aBYjlACK3Ht34uyARj1PguCSKOJi+2PfVMFJ3uJG+EDb6gCCm0jsOCQdilPbsxR6tWBYHhSwJ+RUkMP4EHIlvCMXlxpufbGmwfCbG4PZDKR3HYAAjggjjNRf0facCg0oFg8OPY3+7yb+98QFgEAkELDpNYkqB0YMpuiOxokH/eDmbInpHhqLTMWjL8gimawLIY+19xwCSBzVWblsBjGMBjGMBjGMBjNWPqUbGg33mTsfiXduHb22n+WZG1iAMS6gKCWJYekDuT8h+OBmyH6lP5epikKSsojmW442koloCAQgJFhTz9DkodSv7w/mPmR/eDjzR8//d1/fgUjx71SNhEm5ldotRIF2kSAbVW9jUVNkgX75zZNEv8AhPSwJRCPAjFTwW3DeFPNqpPlj57Sfezfv0i6JpCZdi/ZxAw81QN9l7EQFhmaR/JRR2Fv86Nc/R70hz1NUl2MdL5lmMUo2/qwO3Lea72fcpY4qsXB8S1sb4XcXuxEO0VlYYdTXbzp2skEgEbeJGBNg2thR8647ncLRmv1CN2icRMFkKsEY9lavSTYPY/Q5tUobWJr9voMFnjkN6fbvdn3+t1Xvn30U64Pt1AhMY3i4y27gJsJLH1X674H8PfCnS9eWO7VJtJPwIBX1FoeK4Ckkg+rc3w5s9K0WrSS5p0kSmG0LRu0oggDjh+Oa3AW1biHyejmOeFhLO43SWJH3KLjfntwfa/rlB1ssb6hNRL+yLTSKvFvuYuFAPHqRIQb4Cu90ATlz/SF1iSDSsIYnd5bSxwqA8MzP90kHavzYjKD4k65Fp5ozIhfy0OxOCm5mAXfXq2gICVA9XA7Xnm9Lvb22npx4z9o/wBadGscNrS1uqaxp9dAHrzZX8xhz+rTafLF9wxUBqNelVJok5v+HNUUiraShRY5UJo0R6eT2Nk7X7biQSA6HK71SBzIsiOXk3SAy9vNl2htS4I+4CywgcigoHvkx0XXLHp42YruRT8Q9E0Lbg8bj32uCL+pPO3iOpX3857P368U6W5bLD4Zn2kt92eKZaoghwu5gV+76kmNexYjL70Za08I+Ucf/CM5TH1BNRpZDCoOx1JEoDfCVa3HNsFBBJ+La1jnOrdI1JkgjdozGzIpKGrSx8PHHGP+deeG2nbesz9kek1jMWjtbmMYz1GUxjGAxjGAxjGAxjGAxjGBoTdEibnbRtiCpIIJbeWBB77ubzCvhmABwIwA6OjcnlWrcDz9MlcYEDF4I0ix+WIRssNRJPI3V3/0jns/gzTsu3aR35DG6Iog7rsVfB7WSKPOTuMDVfSBYtikLQpSw3BSPhYg96NH+GVL9F/RRHDJNZYSsBGzCi0aWqyEfORzJL/rjLfr9Es0bxOCUdWVgCVJBFEblII4PscywwhFCqAFAAAAoAAUAB7Cs5gfeMYzoYz4mmCKWYhVHJJNAD5knsM9SQG6Pbg/TgGj8jyMCE8U6FZ/Jhfd5cjtu2sVPpjkdTY7EOqkfUZSPF/gcw6cfZovtErsiyyzEvKRuRI1UIBS2RuK1SpyTedK1miimG2RI5ADe11VwOO9EcGic0/7J6P/AKpp/wDsI/8AlyM0rbnKUWmHIvGy/ZlaOBHqAQaWL0sCxsameUHuTflgkcHeM3OiaLz9FNpym6ZE8+G1JsrsEiCuSG/VsBfO9COwOdE1fg7SvJHWl01IxLjykuikgHG3n1lT7dr9snNKiKvloFCxhV2rQC0BS7R29NcfKsrnSiZy7F8RhUNB4Fi1ECNqY9krAeb5LGMTqC2wTAKLJUgtwDdi64y5xRBQAAABQAHAAHAGfWeM4BANc8Dnv78fPgZZWkV2RmZnd9YxjJOGMYwGMYwGMYwGMYwGMYwGMYwGMYwGMYwGMYwMGu0ayxtG3wsCD27e/fjIZfBkQmEglnoH9n5p8vgqQNtfD6QK+QA9hlgxgQE3hBWAH2jUCgw/aWfUKJsiwfqK44z3W+FPMcP9p1CsEjQU4A9DhwxUCixI54rk8ZPYwK5pvBqiMK2o1BbaBuElURdlRXF2b+dnMP8AYNbJGr1QJDjiSh6q5CgVxQABvgKOwy04wITX+GfNdm+0TJuZW9DVtpdtKa4HuPkSx5vjX1Xhd/KKpO+/0VuJANAqVYizsYEkgc2Sb5oWPGBWNH4OZQC2s1LMdl3IasKAdoJ9NkEX+6SO9MLDo9OUjRCxcqqqWaragBuNcWe+ZsYDGMYDGMYDGMYH/9k="/>
          <p:cNvSpPr>
            <a:spLocks noChangeAspect="1" noChangeArrowheads="1"/>
          </p:cNvSpPr>
          <p:nvPr/>
        </p:nvSpPr>
        <p:spPr bwMode="auto">
          <a:xfrm>
            <a:off x="63500" y="-1087438"/>
            <a:ext cx="2028825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366" name="AutoShape 6" descr="data:image/jpeg;base64,/9j/4AAQSkZJRgABAQAAAQABAAD/2wCEAAkGBhQSERUUExIUFRQWGRQZGRgVFBkYGBgfHhgWFhcWFxUXGyYeFxkjGhcYHzAgIycpLCwsGx8xNTAqNScrLCkBCQoKDgwOGg8PGiwkHyIsLzQsLCwvLCwsKTAuMCw0Ly8sLCwsLCwvKSwqNCk0NC8uLCkvLSwsKTQsLCwsKSwsLP/AABEIAOwA1QMBIgACEQEDEQH/xAAcAAEAAgMBAQEAAAAAAAAAAAAABQYDBAcBAgj/xABJEAACAgEDAgQDBAcCCgkFAAABAgMRAAQSIQUxBhMiQTJRYRRCcXMHIzNSgZGzFrEVJENicoKSobLSNFSTosHD4fDxU2ODo8L/xAAZAQEAAwEBAAAAAAAAAAAAAAAAAgMEAQX/xAAuEQEAAgECAgcIAwEAAAAAAAAAAQIRAzESIQQyQVFhgfATIiNDcZGx0aHB4QX/2gAMAwEAAhEDEQA/AO44xjAYxjAYxjAYxjAYyF8U+I10cJkYX8dfK1RnP/dUmvesweD+vnUxuWYEhgVIFWjgPHwPl6l/FDlXta8fB2p8E8PF2LDjGMtQMYxgMYzw4Ht4ylt45+zvOmpu01BSNkQtvVtrKm1f8oquBX3qse9TnhTqranTLM42l2mpTVqomkVFNe4VRf1vIVvW3KJSmsxzlMYxi8miYxi8BjGMBjF4wGMYwGMYwGMYwGMYwGYtXv2N5e3fR27gSt16dwHO26uuazLjA4d+kZG1CIdTroZpEcBYNJWxQxAkdmY8engbr5I7Ddm1+hzrpEvksCFBaIBjztIaaCzQB4WUAjvuv5ZaOp9J1LCaLSaPTaBPWn2kmMPs59caxC0sC/UbF+x5HJfC3Vlg6iSkkkqekhyCN/lMGUgtztMcW0f6RFDMmrEx73d6/DRScxw979M4z5U59ZrZzGMYHy7gdzXYfz4AzX6j1KOFC8rhFFCyDyT2AAFsT8gCTmDrfwx/nQf1Fznv+BVVd6dLEY9pOoarcFvgjynkPJ7Hn+fbIWtiOSURlX/7SPPqtTNtdIXlSSLcu0lUBiEqq3B3bOfqv45Yf0Y9daWI6ZtWYpIWKqPLiqRSSyuu5bJN379wR3ytTs7SzvJqU1JuOMmJNkSUAfKjHuiqRyKsk/id/oGhm1CFDHpNb5fp8pmMWpiUWBH5np3IvYGyK/lmDSmI1rzHbhpvHw4iXUx06f8A62//AGUX/LmLWdO1HmK8ToWVApMhPq9VmkVKQn94fKtp4I0vBGgWJJQNFLpSWFiWbzt/p7qxdjQ7Vxk43U0DFbPpFs1HYvG6mfsprnk9q+Yv0YZEW+j1/tPEfrQHu/G3yz2tPfkAj0n1599U0Wsdm8meOMenbaXVcndxzZAFAj0lvejm/qOsRIQGkUXu9wfhUu3A+SqT/wDIzMdalE71pas7hQvtZvjuO+dEJFoeoCMbtRCZBd+j0nhAPu3f7Q2K5K8UCD7q4tfcaxyRAhG3swBBbcKAASydv3gFAPO0j05Mvr4x3dRzt+Id7UBe/e2UV9R88fbo++9a453Cufh5v3sV88CAl0XUiQVn04ojgqSCp2XY2j1AhuR33HheNu59l1u5f10W30bjt5PC76G3uSDXNAdw12JlJARYII57fTg59YHgz3GMBjGMBjGMBjGMBjGMCkeNda4Z0l1sGn0zAAqiF9U4I9SKCaAbkWFPGca6tA6a1XLGOMSxkRtxIgktVtW5dvLSz2HPHBF9w6/Js1N6fp3naplX9eYlEajkDdMxBYivhBB7cjOM+I4nTVGM3NMdSvmSLRBkZ7MO4gb9i0CFVQDwboAZ9ZbTd+gugT79LAx7mOMn8dov/fnvU9G8m0pIUKEsKuidrKAy/eWzyP5EEAjW8JL/AIlp7940P8xY/wBxzR1Xh1XaR01cgMjbqMm5BY2bQt8Dg1XPFXwct0+rH0QnGZffTen61VIfVRMQAFqLtRTliTuY7Qw79zZvsMumh1fmA+fE0QfkAclRuUjtwwPfk2R92iDhn8NJtr7XOp2gWZa4BAuuPcjn51nnTPDao4kXV6hhuB2vJamvMsFaANkse3ez8iJuJfq/wp+bB/VTOdy6vQM1htV1OQEUzu7Qj6AxqEIPyRGvLx1TRy7lbzyU82H9X5af/VTjdV8d7yG1up17qeNP0+EGt7yrI/f2AHlpf439chfZ2rn2oRikzPpl0rNLXkqgRVURxlbUDuQxYk0Tu5A4A96V0KFvO87pcrxCR1WfTKd5G5rBVSQxHayAeB3z52DyZtsxnUagjzSAC52xhmoE9ySRyTR55Jrzwt0tTq500+rCTCRrimdhE53H4SjWCR90gtwabvXlaNvjXzPbP9Nt4zSF88EeHOnlJPKRpQGAK6vTqHiO29g3xKa9/fLLP0iF2K2QaW0SQqOKCPsUimG0U1ew+QyN6J0Z3VhqtOI2UgKYtXNIriuWAJBQX7G83tT4e3NaTyRilWkPcAbfUTyxA7E8g/OgB68bMMsTeCtKdtRldgAXa7CqLsrcH4gZGIP+cczP4Wg8nyUXy0tCdhIPpcuBuu+5PP1zFH4aKspGpmpShosTe0KKJvmypPy9b8GwR863wyzlmXV6mMs270uSAN27aAeFFccfIXfIPXHx/YfRngx2BY2l2IAIHoq/h96+Zv5Z9xeCdKsYjWMhQSeHa7KqjWb91UD+fzzHpfC8iGxrJjbq7XfNBV/euyFF3a9/TVAe/wCAdQZGc6uRQZCwQBioXcSo5bvtodttXas1MAnNLpljRUQAKooAew/jmbK5pPDUyPubWzMNqgrVAsNvq+ImjtFj8eeTe/07pkkchZ52kHqAUigLINnk8gCuKH0BskJTGMYGHUaxIyodgpdgq37k9gMyBxkb1rTwO0ImYKwe4vXtJbaV9PzO1iK+vzrMOh8ORRbArOfLYuAdtWdwugoC0GNba74Ezuz4edQCxPABJPyrvkIfC0DylyZGIsFTIxXlvMoqflYAHagvyGeTeE4KHLKNzHgj1FgoNkr3O32om2+ZwJ1ZgSQDZU0a9jQNH5cEH+OeiQfPITU+G45pTIzuQW3bVIC8IsRU8En4TdVd0boZj0vg2GOQyK0tnuDISL/e2/Pt/EA98CeaYCrIFkAX7/IZ9XkLF0GONvM3t8QJLkEVuB4qhZIUFjZIFG+M2tZ0vzG3eZOvAFJKVH40OLwK94p1bq7+Z1OLS6filiRftB4phvZjRvsVW8471CVjq18qMxxBwyKbMlRqWDyOe7PuBoEjlR2Ay667pFebPBotRpXt3fVauVE2E8mQKxO4k/Liz2OVv9GvSvtGuD+Yzgyox3HeTS+fI7GhRLKi/wD5Ocy6vPkv0+93jQaPZCkR52oqH60oU/3ZHw+DdKsnmCIb9u2yzHjYY67/ALhr/wBecmwMZphQg5/BemYEFDTKqn1sbAFDliTdE8+9kmzznml8FaWOUSohVwyte8nlVZB35raxFX/uJudxnRpdVPpX8yH+omUHqOmjaVoy0/UtYO4BZIIe/DLGwSMe1E2fcjk5fOsfCn5sP9Rcp2gMksbQ9PjSDSAurahibkIJWRlPxMbBG76fEhyvU2SqomkQrBMjGLcup58qhFysZAQAAUKrjjjgkc5t6MySPqSNGmqgSRwQkuyeI2TQKJv2MwY16lsnsQc0NAY9moSFi0a6iKnPxNakFvoCFBC1xdWckvAkTS6rUPppfL1IdyQ5PlyqWvlaJU0QexsURtI3Z5WjGNa0z6zhttzouPgbWaoxMUZJ4uAiy6k+ZDV7kdvIBb27jisl+o9S1kUzsun82LYm1VIProlhYXdV0t0Qd1+kKbyeGJleSctpvs+q/VCcAel/jMbo44kU2/Pf2PYZYNuevXZhndCRdXn2yXp2tBGQDutiT6x6UIIUV8O4nkVwL09B17WeUN+jYusaljuos22yoUJ8RPYDgXRKkEZZ9uNuScQ/RepTyyP5kDQoopd3O43zzQ5ANcWvHBIyZzwDPcBjGMBjGMCO6p0OPUNGz7rj3FdrVRYbSfxqwPldiiARg0XhmOIxlWY+WXYAhKtt1kAINvDEUtCj75MYwK/H4LiDFt8ps2QWFHgLzS82B6vd/vFqFZtJ4WjjkEm+QkFiAWBAt/Mr4boHsLrue5JyaxgVuPwYN8jNNIdzsw2kKACBSng2QQSD90ncKPOfa+CohIJN8u4brG+gwPYMAPUAOOfbveWHGBBt4XXcWEkhJ49TWBwUPYAk7Sas+m+OCRnniTp9r5iaRdRLYXaZfK4553Hjj5fXJ3IPxJoXYBxrpNLGgYvsWOj25LupK1z2I75ydhyj9I0JhRftCQoWKsunheWX0hhckxJClQQACeLPwnk5av0Q9FVY2mUd1UE8cu9Sy1QAqvJUUONp+uUSXXLLrnj2TNFe5mnJaV1jDOWZAKBcgKN4tRXueO4+HuneRp44z8VW9AAbmJd6r23Ma+lZkpM31fp4rrRFafVJ4xjNikxjGBH9YPEf5sP/ABDKl1QyzKzauQ6TSliE0yKpnmCk/Eefi77FHYi/rbesdovzov78oeuhZtTMoiXW6oX5ksm0abSoWPlxIkjbS+2rHzsm/hMNTZKqm/at0k5ERjjMmnMYJv03P6ibJYk7iXs7iGINVkh4WdK26kS6VtxMGqG3imb0s5veoP8AFCzAlQxyPlB36pmmEzGXTbnAATd+sAWNuLRVpewHHAA7yXgx5NsqwvFqQZJC2k1AVbN2WiB9LGiOQRXYg8HPNpj2tvL8Q2zngdS8OPqAHTUFJAu0xzpQEqkE2UB9LCufY2KvnJjzB9Pl3/jlO8JdMhkWRopdSiWAdOZZE+zv6t6jawNEkHntR+oEl1Hwj5hZo9RLE7G9yGzxD5Kk3zuAv1AhuTz2r067MNt1gJxeQp8OvtAGrnvaQSSCSdwYPyPiAteOKN9wDmHWeGZXSNRrZkKLMCVJ9ZcEKTblvRfFsT9b9WScWC88DZXtN4an5L6yUktIRtsVZJU8sar0+kUnprb3ve6L0Z4C5edpi22iwPAHtyxPJJY9hZNADjAlcYxgMYxgMYxgMYxgMYxgfEsoVSzEKoBJJNAAckknsBnL/E2t0FTSQSS6uancDzZpdPGx+8xU0FB+4DzwBQzofW+qJBHciSOGIQJHE0rMTfp2KDxQPJ4+ecq/SR1eVkhSVPssBZnTT3+scRqWDusR4AYKAtryw71Yq1Nkq7tD9GvS3l1dsQdrLEwFEARETyFQvpAMmwGib3n8M7pnNP0PdIEcQYWf1asTVeqZvMcD8Fji/gRnS8q6NGazbvn/ABPV62O4xjGalRjGMCP6v/kvzov7zlCXpOnQPJrDLFC0szRaXeVZ/W26ebadzsx5BZgqrtGX3q/+R/Nj/wD6yqakpppGk1KjU62Vm8uNFLBEthEoFEqNtW1FiS9AgNlepslVz0y7vO2QCCJptOY1Uekrbru3H4jwLPzJ/Ab/AIfkj/WDWaSRdO7s0c6Bo69RpbUgSlTZA5ZeQAew+euxajz5ptUw8xzpyiAUyR+bSgxmyosGgSTySaJ5mfBep1GnjlcINRpZJHtIrZozfqXZXBqjz6WBBJX382kfFt+vCOxtmfcj1/K3+EdM8byg7ZUYRtHqhW6ZfUqpKV+KSMCt3uCMtGVnwlp0BkfTSBtJJRWOuYpLPmLX3RW30nkH6Vlmz06bMVtzGMZNExjGAxjGAxjGAz4eUAgEgXwLPf6DPvNHWdOLuHDAEKV5TdXN7kNja1jvyOBxxgbpbBbK9N4YlZAp1klhlYmifhYMKDOfcH4tw55Bpa2IOgyBHV9Qz7kdKINLu7EBmJJXnkkk3yeMCazy8rX9mtVu3f4QkHNkBAQRXyYn71tXbmhQAre0nR5VkZm1BZdpCjbyv+dZJs/CPkdtnknA8651xoWCR6WfUSMLAjWkHNeuVvSn4cn6Zx/xxqWfUyDUSJ9oKxxkR2VhDuCsYdrvats+0CyygkgkDonX+snTHyxrnl1LfBAkELyMfa1VbVe3qNZzDrXSXjmrUzB5G1OnZ1VV3BpDIzK7jgUADtBIAcWTWZekziq7S60Ow+BunrFAwW68xlFmzUYWBeT34jyx5D+FB/ikZ/eDN/tOz/8AjkxlmhHDp1ie5C85tMmeFs9yN6n01JuS+1gkiBhVjftDd+Pujg8fxAq5BI3nuQml6I6g3rJ3JYG2K3W5yVqqAIYDgCtoqhwPvQdOfesn2pnQ2dpHDBha+/BFjsAKA4skkNjq3eH85P8Ahc5WZXTRSusQbVa+cu5JFsqlvTvo+iNRtULYuhZHcTOvlmMsIaOMR+d8QlZm+CWvQYgPx9XH1yBE5hmnh0SvPqHdnmnbafLtjtjBNL6BwATQrsxsCvUnEJVjLn/W9FqUnnOrdWml+yuwDD0DzwkY2r6VWrHck17d2n/A2nn06yajSv58RZlm0+2pFYE2Vo83yQRz6qINWIvrvRG0s0nmzmSecRSyLZO3/GIljt+NxrcOFAHHFVk34O0MsayajRHzG8xkngdhyyk8hmI4YEMPdSxrcPSMFZn2tvU7Q1/LXboMMEsjavTuwEq7ZE4C71Y+tl7rKLIPzsH6mfys+F5YZZZpow8UrbFngbjY67j5hX5sDW4cEAe95Zs9GuzJbcxjGSRMYxgMYxgMYxgMYxgMYxgMYwcCM6lqYNKkmocIvA3MFAZ6FKt92PYAHOJdR6fINQjTgK2onhlawd5R5JSoI7xqClXwzWvYCj2A+F/M1Hn6mTztjEwRlQscXyJWzvkH7x/l2rknWeonU9ReReWOogCFjwsSnapUdizfEPkLPuMx9KnFJXaPWdk8J/8AQtN+TF/wi8l8hvCR/wATiH7qlf8AZZl/8Mmc0ac5pE+Cu3KZeHKb1Tpmiik8sh0JJdtu83ueNtvY7iWCmuSACcueYpNKrG2VTYrkA8Xdc+185YiqWoXpwUWWFnfx5hLcmMtZBJT0EbuwsGxuGPDv2BplaBiJWLmtzEWEUOu4imAB9jXBr4fTa30KMbKKTYNlQeRZB5HcWf5nC6JAbCKDzyFF8gA817gD+QwNfqY9cH5v/lTHIHV6kaRvsmghDzyF5W3N6Iw7kmWVibNk0qjnihwMnupftNP+af6M+QM+sg6b5rySGSfUSPJzQdhyI0+Soi+kE/I/hkbcozLsdzn3inprwTzGecSzyLBI9Lwo+1QrGobjig3G0cAd74mvC/TdXC8+o0sySqZJBLCRzuV2ugO/BsEEH1VTVRr3itZzJqZ5xsOoWAqp3KQqaiBRSPTBaJ5ZQSQTQ4yweGZdRoZ59Q6BtHqHcsY+fLYSOnKnkGx+DbuOaXPNrj20z2fztDX8vC89B1EOpJ1Kptm2+VIDYdaO7Yw4ujyCR2PtZGTmRHTenxGZtVE9iaNAQp9DUSVk/wBKiQfwyXz0q5xzZJ3MYxknDGMYDGMYDGMYDGMYDGMYDGMYFY8T6ySaUaGCwzoHmk9ooiSvHzd9rAD6Ht3HOf0mdFj0+oTyh+yhh2j3BEkjF3Ncilbg8szj652mdwqliQAAST8gOSf785J4vgkk6VJqjxLrJ4WN/diXd5UfPsFXcf8ASOUatYmFlJxOV98EzboHF3tlk/71Sjt9JMsWc+/RR1USRd/jjjajwbQtE9j24EX886DkeiznSrE9nL7cndaMXkxjGaVRjGMDQ6l+00/5rf0J8hItKukkm1erdWmkd1j2gkiME+VFGtWXKAFq979gSZvqQ/Waf81v6E+VdelK7S6vqQob3SKJySqorlUGxf2jSVu20bscH2jZKHN/E3VptXNqJ5E2xlY44wCGAVNTp79Q4ZrckkGhuA9xdw8HddbTz6iPUIRp5ZZWRyLUepg4NXxxbfugqTQJIq3iXrDavUTyiJ0gCRxQWAFKpPA7+n2JY2a7AqDRABn/AAf1iNZdZBrE/UyzO6F1tR63Bc/JePjHwlTZHBzzszGtv5/ZqxmmF86N0I6eaQxMBppAGEX7kl+op7BGBBr2Iydyt9A0z6eZtOoZtKU8yF+SE5AaEt7j1bl+n4ZZM9GuzJO5jGMk4YxjAYxjAYxjAYxjAYxjAYxjA1Or6Dz4JYd5TzI3TcACV3KV3AHg1fbKz4h0iyS6TQKLQVJJ9IkUoAflusrlxyrazogGvMonmQzRuW2so2iLyFCqShIX1sx+p+mRtXLsKL4Gkk0muMUrceY6DjkglYj/APsWI/zOdjziHiENvi1xZhHPJKAOaVfNVY5DxYILk/y+mdj6TrxNDHION6gkfI/eH8DY/hmbo84tavmt1eeJbmMZE9V6rLE52wmRAgNqGLbi+0AKB6hV3RsccEWRrUpbGQGk8WeZHvGm1Kg8ANGLunPYMeKTv8yB34zPoPEayyeWI5VJ38slD07eLBNH1djVVzXFhs9S/aaf81v6E+VzS9HGqlm1WsDCNHkjhjdiiIiMUaRgCLMjKxs8bdvtWWLqf7TT/mt/QnyC1fhz7RLLNr2/UxsRDD5m2JUFfrpSCLduTyaUcZG0ZdhRfFHUV1OtqJSNLFCsKEJSFzLHKQorj0rQFdlvsRc54V6tGFk02ujqNpHeBpVtGVmJ+LkKQed3sSeQRkB4z6usssCaSLbpINw37Sq739QO35hYzW7k7yaqiZvwV1Nfsq6XXxEITvjdgShVzuB3j4KLkbroXRKng4cfFm2Y28mn5eFq6H0+TS6hoFDNpWRpI2PPlMGUNDfyO7cPwPc2csuV/oHTJdNK8QJfS7Q0ZdraM3Rh+ZSuQfbtlgzdWMQzW3MYxknDGMYDGMYDGMYDGM1+oavyo2ci6r6DkgWT91Rdk+ws+2BsYyB1Xi2KIhXI33TbCWUcX6WobjynHHxfQ01vjPTxpE5Y7JBuva3C05BqrslCKwJ7GRGo8VadFDFztMaSghG+Fr2mquyAxr/NOaKePNOUYhjuG+lpvVTFVIaqpiAL+uBZcq3jOOU2IVLSNptUqgd/VJpFNfgpJ/hkt0rr8U4O1uVUMw5pbsfEQAaKsOPlmD7dHJrIgkiPUOpva4avXpe9HjApvjbSKy/Zkao9JphvIHYuUSJefvHar/gv1yT/AEW9TLafy2sEKrAN3F2HH+0N3+vmv1rp7Q6dzPQbUa0NKQbAiVz5Ys9gIY0NexJyG/R9qWTWEHs8jfykjLkfwkgr+OYbzFNSsx38/Pl+l9edJh1k5Vn6zrwBu0aWzMBtk3AVuI3cirCgX7d/kptRyuo2vA2hYvT3dyW3W3YBWBFKe59x2PfNyg1ev1yj06ZGs0P1gJA+bHgc97riuQbz3o3UtY0gSfTBF9Y3hw17Qm1j2HqJbtft8ic1o9T1IenyYSNz0WayAWJW6kFqFIojkkUVQeo73TNRrDKwniiWK5aZG5oFPKJG49xvvj5dvc681WqlM+nDw7F81/V5itf6ievSBfOQfUovtc076ssmi0j7RHyPNcKrb228uLYBQO5oDm91n6p+1035r/0J8rH6SOqbRFAN3qZGO34iSxWNV/zuJHB9jGD88r1LRWuZdpGZwqPivqjTCMLEsOlRpFSMCuwpz6ePSSAdvAJoFjuInvDsylItPq0WSKQAozD4Hb0ttJ5UFyVIsFHNfCynKn1GTeyudu1ABHHH8JpSsUafNFiMjKPcfrD+1XJGPUbINvMqAbgBe4rtIDIfmYgQR77bHqjO7y76vDfPbj15fjl3S2VpmuHQPD0cmnmfStuaEKJIXPst7TET81NED5HihwLJlX6eo1Om80yy+YqlWMc8iruVeGCKwX1Da/bswyb6LMX08LMbZo4yT8yUUk/zz1dOYmsTXZitvzbuMYybhjGMBjGMBjGMBgjGMDENKnbYvavhHbnj8OTx9cNpkNWi8AgekcAiiB8hXGZcYGKTSo3dFPFcqDxwa/CwOPpng0id9i9yfhHc8E/ifnmbGBjECi/SvPfgc8Vz8+OMivsMaa2IpGiXDqb2qFv9Zpe9DJnIyf8A6ZD+Tqf6mlwKj+kbWEzQxGJmhCyNK207SCktIrdi1RPfyB+uV7RuI+oxoT6x9lsVQ3CWESsP9dphl18fRlxEoIG7zu44vyioJ+nqP885lD1EHWRNuDMWvd7kmRWZvoDsv8Wce2eXrTE6tojeOH8z68mrT6kebvWKzwHInqzakOTCFZNgG07QSxflgx7bVHY8G+4I59RlS1YrIDSdT1rR2+kRG5G0SgkfGd1kdhSivctfbNjp/U9Q0gWTTFF9fq3A1Wzbf0NtyPl270Gbqn7bTfmP/QmzmXiDq5llmLRNG/nOimWxtRUp229wojN7vlJIV9iem9T/AG2m/Mk/oy5zzxRtTXGaQgoryei/jIWJwvPABKKhPsrNfAzH0uImKxPf+12jOJmfBF9TiXTopZSZdqnaa3K0huOM1wH2B5HrsWQdlTJOOJDAsqAhAVDgd1D08ci/Ikek/wD3Y1Pfdcb1xyipLL6ppT5pWiDTbgvpPI3+t6PZIYgeQclYkHkiSMlo3HlOFPN8GNh8iwMciH2kJH+UOYbV9+fp9vXb4TLTXPC3vDmrn8yQKimFoqcqQNhET7W2k82ysg23wVuttm59EkC6SFmNAQxEk8AARrZJ9hlQ8FyL5U4Ts2nD8dgd+osC+wBJAB7AAe2WDw/4dgGmiISi8KK3qfkMi7vvcX9M3dCx7GMeP5ZtfrymF6ghUNZAJAFqykksEXhgDyWAv65lk1CqASaBKj+LEKo/iSBkRq/CUUp3SNK52hbL0aBYjlACK3Ht34uyARj1PguCSKOJi+2PfVMFJ3uJG+EDb6gCCm0jsOCQdilPbsxR6tWBYHhSwJ+RUkMP4EHIlvCMXlxpufbGmwfCbG4PZDKR3HYAAjggjjNRf0facCg0oFg8OPY3+7yb+98QFgEAkELDpNYkqB0YMpuiOxokH/eDmbInpHhqLTMWjL8gimawLIY+19xwCSBzVWblsBjGMBjGMBjGMBjNWPqUbGg33mTsfiXduHb22n+WZG1iAMS6gKCWJYekDuT8h+OBmyH6lP5epikKSsojmW442koloCAQgJFhTz9DkodSv7w/mPmR/eDjzR8//d1/fgUjx71SNhEm5ldotRIF2kSAbVW9jUVNkgX75zZNEv8AhPSwJRCPAjFTwW3DeFPNqpPlj57Sfezfv0i6JpCZdi/ZxAw81QN9l7EQFhmaR/JRR2Fv86Nc/R70hz1NUl2MdL5lmMUo2/qwO3Lea72fcpY4qsXB8S1sb4XcXuxEO0VlYYdTXbzp2skEgEbeJGBNg2thR8647ncLRmv1CN2icRMFkKsEY9lavSTYPY/Q5tUobWJr9voMFnjkN6fbvdn3+t1Xvn30U64Pt1AhMY3i4y27gJsJLH1X674H8PfCnS9eWO7VJtJPwIBX1FoeK4Ckkg+rc3w5s9K0WrSS5p0kSmG0LRu0oggDjh+Oa3AW1biHyejmOeFhLO43SWJH3KLjfntwfa/rlB1ssb6hNRL+yLTSKvFvuYuFAPHqRIQb4Cu90ATlz/SF1iSDSsIYnd5bSxwqA8MzP90kHavzYjKD4k65Fp5ozIhfy0OxOCm5mAXfXq2gICVA9XA7Xnm9Lvb22npx4z9o/wBadGscNrS1uqaxp9dAHrzZX8xhz+rTafLF9wxUBqNelVJok5v+HNUUiraShRY5UJo0R6eT2Nk7X7biQSA6HK71SBzIsiOXk3SAy9vNl2htS4I+4CywgcigoHvkx0XXLHp42YruRT8Q9E0Lbg8bj32uCL+pPO3iOpX3857P368U6W5bLD4Zn2kt92eKZaoghwu5gV+76kmNexYjL70Za08I+Ucf/CM5TH1BNRpZDCoOx1JEoDfCVa3HNsFBBJ+La1jnOrdI1JkgjdozGzIpKGrSx8PHHGP+deeG2nbesz9kek1jMWjtbmMYz1GUxjGAxjGAxjGAxjGAxjGBoTdEibnbRtiCpIIJbeWBB77ubzCvhmABwIwA6OjcnlWrcDz9MlcYEDF4I0ix+WIRssNRJPI3V3/0jns/gzTsu3aR35DG6Iog7rsVfB7WSKPOTuMDVfSBYtikLQpSw3BSPhYg96NH+GVL9F/RRHDJNZYSsBGzCi0aWqyEfORzJL/rjLfr9Es0bxOCUdWVgCVJBFEblII4PscywwhFCqAFAAAAoAAUAB7Cs5gfeMYzoYz4mmCKWYhVHJJNAD5knsM9SQG6Pbg/TgGj8jyMCE8U6FZ/Jhfd5cjtu2sVPpjkdTY7EOqkfUZSPF/gcw6cfZovtErsiyyzEvKRuRI1UIBS2RuK1SpyTedK1miimG2RI5ADe11VwOO9EcGic0/7J6P/AKpp/wDsI/8AlyM0rbnKUWmHIvGy/ZlaOBHqAQaWL0sCxsameUHuTflgkcHeM3OiaLz9FNpym6ZE8+G1JsrsEiCuSG/VsBfO9COwOdE1fg7SvJHWl01IxLjykuikgHG3n1lT7dr9snNKiKvloFCxhV2rQC0BS7R29NcfKsrnSiZy7F8RhUNB4Fi1ECNqY9krAeb5LGMTqC2wTAKLJUgtwDdi64y5xRBQAAABQAHAAHAGfWeM4BANc8Dnv78fPgZZWkV2RmZnd9YxjJOGMYwGMYwGMYwGMYwGMYwGMYwGMYwGMYwGMYwMGu0ayxtG3wsCD27e/fjIZfBkQmEglnoH9n5p8vgqQNtfD6QK+QA9hlgxgQE3hBWAH2jUCgw/aWfUKJsiwfqK44z3W+FPMcP9p1CsEjQU4A9DhwxUCixI54rk8ZPYwK5pvBqiMK2o1BbaBuElURdlRXF2b+dnMP8AYNbJGr1QJDjiSh6q5CgVxQABvgKOwy04wITX+GfNdm+0TJuZW9DVtpdtKa4HuPkSx5vjX1Xhd/KKpO+/0VuJANAqVYizsYEkgc2Sb5oWPGBWNH4OZQC2s1LMdl3IasKAdoJ9NkEX+6SO9MLDo9OUjRCxcqqqWaragBuNcWe+ZsYDGMYDGMYDGMYH/9k="/>
          <p:cNvSpPr>
            <a:spLocks noChangeAspect="1" noChangeArrowheads="1"/>
          </p:cNvSpPr>
          <p:nvPr/>
        </p:nvSpPr>
        <p:spPr bwMode="auto">
          <a:xfrm>
            <a:off x="63500" y="-1087438"/>
            <a:ext cx="2028825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368" name="Picture 8" descr="http://4.bp.blogspot.com/-qbm0f9qW-NE/TWnjUrIqcBI/AAAAAAAABIk/_Ia9hU--kfE/s1600/medula-esp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5"/>
            <a:ext cx="4210050" cy="6093296"/>
          </a:xfrm>
          <a:prstGeom prst="rect">
            <a:avLst/>
          </a:prstGeom>
          <a:noFill/>
        </p:spPr>
      </p:pic>
      <p:pic>
        <p:nvPicPr>
          <p:cNvPr id="15370" name="Picture 10" descr="http://t1.gstatic.com/images?q=tbn:ANd9GcQWBWHQsUAUy-5PJ5VOZ-yn4gjLjFortPehaALkAgVWbO5gg2AY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1944215" cy="1944218"/>
          </a:xfrm>
          <a:prstGeom prst="rect">
            <a:avLst/>
          </a:prstGeom>
          <a:noFill/>
        </p:spPr>
      </p:pic>
      <p:pic>
        <p:nvPicPr>
          <p:cNvPr id="15372" name="Picture 12" descr="http://t0.gstatic.com/images?q=tbn:ANd9GcQTEIizJRkcg7jvA5SLg43O6RfGH1PS3K1DFK3j-U9Io1mScOm8G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648" y="2829893"/>
            <a:ext cx="3168352" cy="4028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00B050"/>
                </a:solidFill>
              </a:rPr>
              <a:t>CONFIGURACIÓN INTERNA DE LA MÉDULA ESPINAL</a:t>
            </a:r>
            <a:endParaRPr lang="es-MX" sz="2800" b="1" dirty="0">
              <a:solidFill>
                <a:srgbClr val="00B050"/>
              </a:solidFill>
            </a:endParaRPr>
          </a:p>
        </p:txBody>
      </p:sp>
      <p:pic>
        <p:nvPicPr>
          <p:cNvPr id="22530" name="Picture 2" descr="http://t0.gstatic.com/images?q=tbn:ANd9GcTfGyOZOAICpy-517tLbknWVfsQWmH0LFsUFC07A4MP29-nJChsP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55530" b="53833"/>
          <a:stretch>
            <a:fillRect/>
          </a:stretch>
        </p:blipFill>
        <p:spPr bwMode="auto">
          <a:xfrm>
            <a:off x="0" y="692696"/>
            <a:ext cx="2262251" cy="1872208"/>
          </a:xfrm>
          <a:prstGeom prst="rect">
            <a:avLst/>
          </a:prstGeom>
          <a:noFill/>
        </p:spPr>
      </p:pic>
      <p:pic>
        <p:nvPicPr>
          <p:cNvPr id="5" name="4 Imagen" descr="http://t0.gstatic.com/images?q=tbn:ANd9GcTfGyOZOAICpy-517tLbknWVfsQWmH0LFsUFC07A4MP29-nJChsPQ"/>
          <p:cNvPicPr/>
          <p:nvPr/>
        </p:nvPicPr>
        <p:blipFill>
          <a:blip r:embed="rId3" cstate="print"/>
          <a:srcRect l="60230" b="51933"/>
          <a:stretch>
            <a:fillRect/>
          </a:stretch>
        </p:blipFill>
        <p:spPr bwMode="auto">
          <a:xfrm>
            <a:off x="0" y="2276872"/>
            <a:ext cx="1793402" cy="1584126"/>
          </a:xfrm>
          <a:prstGeom prst="rect">
            <a:avLst/>
          </a:prstGeom>
          <a:noFill/>
        </p:spPr>
      </p:pic>
      <p:pic>
        <p:nvPicPr>
          <p:cNvPr id="6" name="5 Imagen" descr="http://t0.gstatic.com/images?q=tbn:ANd9GcTfGyOZOAICpy-517tLbknWVfsQWmH0LFsUFC07A4MP29-nJChsPQ"/>
          <p:cNvPicPr/>
          <p:nvPr/>
        </p:nvPicPr>
        <p:blipFill>
          <a:blip r:embed="rId3" cstate="print"/>
          <a:srcRect l="7437" t="50955" r="54844"/>
          <a:stretch>
            <a:fillRect/>
          </a:stretch>
        </p:blipFill>
        <p:spPr bwMode="auto">
          <a:xfrm>
            <a:off x="0" y="3645024"/>
            <a:ext cx="2011331" cy="2052776"/>
          </a:xfrm>
          <a:prstGeom prst="rect">
            <a:avLst/>
          </a:prstGeom>
          <a:noFill/>
        </p:spPr>
      </p:pic>
      <p:pic>
        <p:nvPicPr>
          <p:cNvPr id="7" name="6 Imagen" descr="http://t0.gstatic.com/images?q=tbn:ANd9GcTfGyOZOAICpy-517tLbknWVfsQWmH0LFsUFC07A4MP29-nJChsPQ"/>
          <p:cNvPicPr/>
          <p:nvPr/>
        </p:nvPicPr>
        <p:blipFill>
          <a:blip r:embed="rId3" cstate="print"/>
          <a:srcRect l="60222" t="61783" r="12717" b="8917"/>
          <a:stretch>
            <a:fillRect/>
          </a:stretch>
        </p:blipFill>
        <p:spPr bwMode="auto">
          <a:xfrm>
            <a:off x="179512" y="5760720"/>
            <a:ext cx="1269062" cy="1097280"/>
          </a:xfrm>
          <a:prstGeom prst="rect">
            <a:avLst/>
          </a:prstGeom>
          <a:noFill/>
        </p:spPr>
      </p:pic>
      <p:sp>
        <p:nvSpPr>
          <p:cNvPr id="22532" name="AutoShape 4" descr="data:image/jpeg;base64,/9j/4AAQSkZJRgABAQAAAQABAAD/2wCEAAkGBhQSERISEBASFRQVGBgVFxUYFBUXFRIWFxEVFRYXFhcZHCYfGhojGRUUHy8gIycqLCwsFx4xNTAqNSYrLCkBCQoKDgwOGg8PGjUlHCQsNS0pLCw1NSksLCksNSkpKSkpLCwwKSkpKSkpKSkpKSkpKSwpKSwpKSwsLCksKSwpKf/AABEIALIBGgMBIgACEQEDEQH/xAAcAAEAAgMBAQEAAAAAAAAAAAAABAUBBggDAgf/xABLEAABAgMDBQwGBggFBQAAAAABAAIDBBESITEFBkFRVBYXIjVhcXSTlLPS0xMygZGhsQcjQlLB0RQVM2JykuHwJENTgvE0o7LCw//EABoBAQACAwEAAAAAAAAAAAAAAAABAwIEBgX/xAAvEQACAQICCAYBBQEAAAAAAAAAAQIDETGRBBIUITNRUnEGEzJBU8EFFSJhsdFC/9oADAMBAAIRAxEAPwDdc2fo7kYknKxHy9XPgQnuPpY4q50JpJoH0F50Kz3scn7Meuj+YrHM7i+S6PA7hiuFvVtL0hVJJVJYv3Zgoq2Bqu9jk/Zj10fzFnexyfsx66P5i2lFXtmkfJLNk6q5Grb2OT9mPXR/MTexyfsx66P5i2lE2zSPklmxqrkatvY5P2Y9dH8xN7HJ+zHro/mLaUTbNI+SWbGquRqu9jk/Zj10x5ib2OT9mPXR/MVhlBx9KbzgPkokzlFsMAxHUGGn8FrS/J14u2vLNliopnlvY5P2Y9dH8xN7HJ+zHro/mLzk8tekBNl7afe5z+Sgxc9Ze1Y9OK6xapX+ICix/Vq/tOWbMvIRZb2OT9mPXR/MWd7HJ+zHro/mKl3bwwBT0h5aU1ayvSXz7gOfYtuF9ASCGnRjo9qfqukdcs2PIRa72OT9mPXTHmJvY5P2Y9dH8xe8vlAOc5oLqtpXEYioodPsUxrzrPvUr8rXf/cs2Q6KRWb2OT9mPXR/MWd7HJ+zHro/mK4gOvF+kaV7ZTilsJzg4NIFRXSdA9uF16th+Q0iav5ks2YOml7FDvY5P2Y9dH8xY3scn7N/3o/mKXCyw8thk2QXgUBIDiatLmit1oAPGr1V65Nm3PmIge88ECjfsuNBbIOmySB7a6RSVp9du3mSzf8AodNL2IG9jk/Zj10fzE3scn7Meuj+YtpRWbZpHySzZjqrkatvY5P2Y9dH8xN7HJ+zHro/mLaUTbNI+SWbGquRq29jk/Zj10fzE3scn7Meuj+YtpRNs0j5JZsaq5Grb2OT9mPXR/MTexyfsx66P5i2lE2zSPklmxqrkatvY5P2Y9dH8xN7HJ+zHro/mLaUTbNI+SWbGquRq29jk/Zj10fzE3scn7Meuj+YtpRNs0j5JZsaq5Grb2OT9mPXR/MTexyfsx66P5i2lE2zSPklmxqrkaqfoxyfsx66P5i/BM5YHopyahw3PaxkeKxrbbjZa2K5rRUmtwAxXUhXMGeHGE70mP3710nh+tUq1JqpJvd7tsqqpJbjojM7i+S6PA7hiuFT5ncXyXR4HcMVwuWrcSXdlywCIiqJCIiAIiICkyl+1PMPktIzmzsax3o4bWOc03k3hp1Aa+VbBnxOmEyM5nrWWgHVW78V+VysMkkkG/l/NebUs5M2oYI2BmXoseG+E71nXtIAH+2gGn561rUxJFjrL2uacaG672q/yXk95cHsbSmnRcrXODJBihj6AltQ41AuNL7zoIPvVSmk7FjV1c1qx9S03m+h9w1FRZDJz4r+AwktvJANBqvwWy/qesJo4IxNzm1vuvoVbZJyEYEIgXPca11XAC/+8VDnZEWuyF+vIkANhQ3A2fWJvq7SBdhoV7kXOsPcGRbLXG4GtxOrkK1GfkHwn8Ot/wBqtx/qoEQnEaFKsGfs0HEKPlAsMUmM8tDBVgtUGFXPGs6OQD95Qs1J0xYMJz73EXnXRxH4K+jPBHDhkt01DSPdVbdBa0Ga89zNIgyEWJw3RC6losDSRT60RnUp9sUAJGkuAuF1jJn6ofXWozIhLbNKPLn2xQaWva+8/vGlKKC2SiQx6OBF9ExhissgD6ohoDfR6rTqimArdetozeyayHCa5rAHPq9xpwjbJdwnG8mhGKtjG7IbLUIiK8rCIiAIiIAiIgCIiAIiIAiIgMFcwZ4cYTvSY/fvXT5XMGeHGE70mP3711Phri1O32U1sEdEZncXyXR4HcMVwqfM7i+S6PA7hiuFzdbiS7stWAREVRIREQBERAaznRklswIkJ11pov1EXg+8L8pn8jxpZ1iKyg+yReHgavfpov2ibhkxDccB8l4zOT2xWFj22gRQgi5efUi9Zl8XuPzHdeaACGBTHhXXaqC4KVHzjEWGW2SDUGt1COVXk9mAyn1TS12NaktxwvNQqGHmRMeksEENxtk8H8/gqNRci7WZYzOWC2WhPvIq5vNSlFFi553ANZgAKk6aaFc5SzSLpRsBruE02g4i4uqa11A1+CoZX6Po5HCLR7SfbgmqniRdnjlDOkvhlhht4V1a1p7KYqDk7Jr5h4axhJOnQ0aSTqW45NzGYBSKwv1kkgG+6jRePfpK2iWkmsaGsbRouAFwCmMeSIcjzyHk4QGQ4bcG3V131J96t5r1D/elRYLbxjipc16h/vSt6grI154mu5ayeDHc68VYTzkNFn2iz8VszW0FAqfKJrEdebhTkNGWj8HK5VscWYsIiLMgIiIAiIgCIiAIiIAiIgCIiAwVzBnhxhO9Jj9+9dPlcwZ4cYTvSY/fvXU+GuLU7fZTWwR0RmdxfJdHgdwxXCp8zuL5Lo8DuGK4XN1uJLuy1YBERVEhERAEREBBm5lzXEArwbPO1/AL7nfXPs+Sj1ovNqTkpvebEYrVwPd827X8AvL9Zm4F4qcBdU0FT8FFn5wQ22nGg+JOoLSMtRXWWNhgshXiy0n1iSeEcdV2Cp8ybdrlsaaawN6fly+npG+9q9G5UdpcPcF+PRpWgrT4KXkeJFDmtDjZcaFpPBLacIFuFCKo5TW/WJ8uOFj9ah5SLhVrwRrFCLjQ/FejZx2kj4LU8g5WhikNrAwaKE2TovreDcFsjb0jWk/cxlTS9idDmCSL1KjQ7TSK0qq+B6w51Zr0KEnJbzWmrMoZthtRKuH+ZXg6PQsGtWrWRLuG3+Q+JV88z6xzfvU90QMh/wDqVcqyGLMWRYsvENKRQ3mZjhoJPL71mDAeHVdFtDVZA+IUlFYQEREAREQBERAEREAREQBERAYK5gzw4wnekx+/eunyuYM8OMJ3pMfv3rqfDXFqdvsprYI6IzO4vkujwO4YrhU+Z3F8l0eB3DFcLm63El3ZasAiIqiQiIgCIiAq54cM+z5KOVLnRwjjoUYiuteXVX72bUXuRrWdANpgvpQ81aqDLuBFHNBacR+POtrnpIRBQ4jArWp+SfDPqnnC1ZKzNmEk1YRs0w4VabtRuPtXhGyV6CGaXuNxdqGpq9m5XJDG1NRUHl1Lwmp4vY1tDUYnQVDbaJS3lfAF9y3nJzyYbLRvoKqgyTkZziHPqG436eZbK1tMEjvdyKjWBJl3cIc4VuqeWPCGOI+asnekrdYporWq9TRfSzRq4kGe/bw+Wz8H1/D4q0VLOW/Tw/U0fe+8fyKtQX6m+8/ktlYsrZ6oo8RkQ0sua081oHDmNcfeviBCigi3EYRpAbQ/NZEEtERAEREAREQBERAEREAREQGCuYM8OMJ3pMfv3rp8rmDPDjCd6TH7966nw1xanb7Ka2COiMzuL5Lo8DuGK4VPmdxfJdHgdwxXC5utxJd2WrAIiKokIiIAiIgK+b9c+xeBClTEej6WQVgRh91q0ZpOT3lybsRL+VDfUFppy0oV6zs+2FDfEMOoYC6jRVxoK0A0lVsXO6AyE2JEbYtCthzT6T2tbUqp01zM7vkZfkiGTasXg1uJpXmXzCyXDbWjMdd/zVfvkSt3AiAazCdTAn8FiV+kqTiODb210vhva3+YinvWHkx5meuy9sIIfOjcrwiWisOrhVor6w1jWpYjN+61QoR5kXfI8ZdvCbjj+KtlEY4VHBClrfoJJOxrzd2Vkyf8RD5h/wDRWarJr/qIZ5h3n9FZq5YsxYREWRAREQBERAEREAREQBERAEREBgrmDPDjCd6TH7966fK5gzw4wnekx+/eup8NcWp2+ymtgjojM7i+S6PA7hiuFT5ncXyXR4HcMVwubrcSXdlqwCIiqJCIiAIiICsm/wBoeYLLVic/aHmCxWgXmS9bNlelGu5x52MgP9EBadQE30Da1p7fzC1ycyMJgelgTF7z6jzcHX1BNKg3f8qjztnm/pccl1TbIp/CA3SKaFZ5qMtw31BskgjRgQbuSqwlu3ma37isiSr22mPaA5tqvO1riKe4e9R8k5EiRqlpYxgutO5xgBjo1Y6V+gZUyfBIq6JDa5w+04NqdJHOorZGHDhsDC11KmrSCLRrgdNKqHKyJSuV0J8KVrBiOfFdUEkGno3FtOBqN/It7ydNNexrmmrSAR/Vfj026xFIeCASbyLjfrX6DmNOB0IsGDcL778aqtqzuZYo26E+8c6nqvgYhTDEP3SeXg/mvS0b0s1KmJWT5/xDNQsd6B8nK3WvZQjH03qnB/3a3NgEU4WslXZjH/Td72eJXRxZi/Y9kUeJMOGEJx5KtGrG/D8liWmHuJDoRZTTaBrfooszEkoiIAiIgCIiAIiIAiIgCIiAwVzBnhxhO9Jj9+9dPlcwZ4cYTvSY/fvXU+GuLU7fZTWwR0RmdxfJdHgdwxXCp8zuL5Lo8DuGK4XN1uJLuy1YBERVEhERAEREBWTh+sPMFlrbl5zp+tPMFlr150vWzYWCPx/6QMneinXkjgxCIo1EUAeOU2q+8LZYWVITITXsa2wcLOFaXC/Cn4LZM5c24c5Dsvuc29jxiw6ecHSF+T5a+jybhE8G3DvvY40cbJpwag1qBdesWlK12ZKTjgiVlDK7ZidhMa4Oa9rGXfZLgW0I0EEj4L6zUzhYxrocR1CSCBfUinCp7gqzNnNSabMQH/o8Sge1xJbZDQ2ICak8gr/yvXKeYc2I0SxLvcy0Q0tLS2yXXHG4UOmmlS1D03ITlibZlJ8B0tEfZFCDQg3l32NfCwuxorX6O5MshPcQbzQV00/5WrZufR1MOLTMH0bKirahznCyNAJAIIF5X6jJyrYbGsYKNbcqLLBFlybBN451YKvg4jnCsF6Gj+lmtUxKebHDdykj3iArhVM8Pr2C7hWD7ogr8AFagq6K3swZlERZkBERAEREAREQBERAEREAREQGCuYM8OMJ3pMfv3rp8rmDPDjCd6TH7966nw1xanb7Ka2COiMzuL5Lo8DuGK4VPmdxfJdHgdwxXC5utxJd2WrAIiKokIiIAiIgIsaXaXVNa86wIDOVZmXCqgxZ2mC82tXjTk7l8IOS3EqLYbjVRYsaEbi1x9yiR5gleJcV5lTTZN/tSt2NqFBe7PqXydKw3+kZCc00pcbr8btfKpwmIX3XfBV3pF8B5VO21OSyM/IRaibh/df8F6QZiG40Ad8FUNdrUiHFph71ZDTZ33pW7GMqKtuLtkFtbqr7mfUd/CfkvCUjWgF7zXqP/hPyK9+hJSjdGhNNOzIczJN9LCNNLhifuk/gvX9Uw6k0dU3mj3AVJrgDTFYmD9dBHJE+TfzU1XmAREUgIiIAiIgCIiAIiIAiIgCIiAwVzBnhxhO9Jj9+9dPlcwZ4cYTvSY/fvXU+GuLU7fZTWwR0RmdxfJdHgdwxXCp8zuL5Lo8DuGK4XN1uJLuy1YBERVEhERAEREBTZWim3TRcoLVb5QgWiqpzaXLl9Ng1WbZ6dGS1EjLoa+A8WrNb/kvp77lSzE4YURxd6rrwdXIqIJF0VcsZrJ73VLXuAPNdyhfPowxt7jccTj/eKgszjpWl4qAfbX5UK+406InBbwidWjlVsoprAlKXuWQC+2lfIwWKrTtvILCSi0cOdWk16jv4T8iqST9dvOPmriJDeQRVt4I9U6faui/GSbptfyefpCtI+JgfXQf9/wD4j8lLXk+AC5rtLa09ooouVZ0w7JD4ba1ueQLWGBroqfgvUNYnoqlmVbTjZjS5aKn1wSG2BQm/C1pUKHliPQViSRNMRFNDd/ZQGxoqE5WjNBtvlGnglvDde04kg34XhYh5VmCCQZM0FXUiONkD1jzCov8AzQF+i1+FlmLbAe+TpdapGNQKtqRo0/LWvWHlOMA30jpUGrw4CIRg3g0rpthwIQF2ioBlKZo0/wCEo40BERxBIAwNL8HXfkvWJOzNoBrJe8D/ADDUGwC4YYWrQ5qewC6RVMCYmXNrYgVNqlHuIuZwDWl9XUrqCmyD4hb9c1rXVwaSRS6l504oCSiIgCIiAwVzBnhxhO9Jj9+9dPlcwZ4cYTvSY/fvXU+GuLU7fZTWwR0RmdxfJdHgdwxXCp8zuL5Lo8DuGK4XN1uJLuy1YBERVEhERAEREBGjnhKDNwa3hWUSDU1qsGXuovPr6M6t7ovhU1bGuxgW1USI+ooQtgjZHtfaHuXhue/fHu/qvHloFdPdH+jdjpFP3ZQfojDixtNVBSuvBSZeEG+q0DmACtxm9+/8P6r6GQv3h7v6psWkdJL0mnzK4BfTYROCs25H/e+C94eTwFZH8fWb3oqekR9iPJSlCCcVaLybAovVe1o1Hyo2NOpPWdwq7LFKNLvRUv8A2ja40woCrFRZ6Xc+lmxpraba5qLaKyq9ELy0SeABuFwrQk3YXhfToUMgANk6jWBQAUoBdyn3hTWyT7v2P2geBj9340qvkykW66X/AJDggIT2BwBc2TNRQVvoBoFxqAfms+jYCCz9FbcQ4WQLXBpStK0uFa6FLMlEoBZgY/cNA2l9BrrRZdk911GwK0vrDuryciAgy8o1xp6KTuJAo0E3YHC7CvsWBLtcOGJVxvLSaes51p5NcKkuw5DyKeyReAeDLh11KMIHLX4L4OTn/clv5DggPGCAGsqJYC1auNAQaVcLvW4XxvXmWA1NiTqcTaxOnRyn3qdAknXCIyCWjQG6+QhSf1fD/wBNl37o/JAQIERzQWw/0ZpxADrsL6+4X8imyEdzgS+xjTgOJHtrpX22RhjCGwf7Rqpq1Er7gy7WCjGho1AAD4ID0REQBERAYK5gzw4wnekx+/eunyuYM8OMJ3pMfv3rqfDXFqdvsprYIqIWdE21oa2dmmtaAA0R4gDQBQAAOuAGhfe62d26b7RF8Swi73yKXSskal2Z3Wzu3TfaIviTdbO7dN9oi+JYRNnpdKyQuzO62d26b7RF8SbrZ3bpvtEXxLCJs9LpWSF2Z3Wzu3TfaIviTdbO7dN9oi+JYRNnpdKyQuzO62d26b7RF8SbrZ3bpvtEXxLCJs9LpWSF2Z3Wzu3TfaIviTdbO7dN9oi+JYRNnpdKyQuzO62d26b7RF8SbrZ3bpvtEXxLCJs9LpWSF2Z3Wzu3TfaIviTdbO7dN9oi+JYRNnpdKyQuzO62d26b7RF8SbrZ3bpvtEXxLCJs9LpWSF2Z3Wzu3TfaIviTdbO7dN9oi+JYRNnpdKyQuzO62d26b7RF8SbrZ3bpvtEXxLCJs9LpWSF2Z3Wzu3TfaIviTdbO7dN9oi+JYRNnpdKyQuzO62d26b7RF8SbrZ3bpvtEXxLCJs9LpWSF2Z3Wzu3TfaIviTdbO7dN9oi+JYRNnpdKyQuzO62d26b7RF8SbrZ3bpvtEXxLCJs9LpWSF2Z3Wzu3TfaIviTdbO7dN9oi+JYRNnpdKyQuzO62d26b7RF8SbrZ3bpvtEXxLCJs9LpWSF2N1s7t032iL4lAizLnOLnvc5ziSXEklxJqSScSTpRFnGlCPpikQ2f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534" name="AutoShape 6" descr="http://meduwiki.wikispaces.com/file/view/me.jpg/34120993/me.jpg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59150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2536" name="Picture 8" descr="http://meduwiki.wikispaces.com/file/view/me.jpg/34120993/m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48695" t="5771" r="37225" b="13023"/>
          <a:stretch>
            <a:fillRect/>
          </a:stretch>
        </p:blipFill>
        <p:spPr bwMode="auto">
          <a:xfrm>
            <a:off x="2195736" y="1052736"/>
            <a:ext cx="1440160" cy="525658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t="2374" r="12521"/>
          <a:stretch>
            <a:fillRect/>
          </a:stretch>
        </p:blipFill>
        <p:spPr bwMode="auto">
          <a:xfrm>
            <a:off x="3563888" y="692696"/>
            <a:ext cx="5580112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47248" cy="418058"/>
          </a:xfrm>
        </p:spPr>
        <p:txBody>
          <a:bodyPr>
            <a:noAutofit/>
          </a:bodyPr>
          <a:lstStyle/>
          <a:p>
            <a:r>
              <a:rPr lang="es-MX" sz="2400" b="1" u="sng" dirty="0" smtClean="0">
                <a:solidFill>
                  <a:schemeClr val="accent3">
                    <a:lumMod val="75000"/>
                  </a:schemeClr>
                </a:solidFill>
              </a:rPr>
              <a:t>ESTRUCTURAS DE PROTECCIÓN DE LA MÉDULA ESPINAL</a:t>
            </a:r>
            <a:endParaRPr lang="es-MX" sz="24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6386" name="Picture 2" descr="http://www.med.ufro.cl/Recursos/neuroanatomia/archivos/4_medula_espinal_archivos/image3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6152" y="1745432"/>
            <a:ext cx="5827848" cy="5112568"/>
          </a:xfrm>
          <a:prstGeom prst="rect">
            <a:avLst/>
          </a:prstGeom>
          <a:noFill/>
        </p:spPr>
      </p:pic>
      <p:sp>
        <p:nvSpPr>
          <p:cNvPr id="4098" name="AutoShape 2" descr="http://t3.gstatic.com/images?q=tbn:ANd9GcQ5KJLg_FuPipQ9jQZ6zJbX4c1Q3g-55NkWFRraksMvtxq4vYuer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00" name="AutoShape 4" descr="http://t3.gstatic.com/images?q=tbn:ANd9GcQ5KJLg_FuPipQ9jQZ6zJbX4c1Q3g-55NkWFRraksMvtxq4vYuer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846138"/>
            <a:ext cx="2667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02" name="AutoShape 6" descr="http://t3.gstatic.com/images?q=tbn:ANd9GcQ5KJLg_FuPipQ9jQZ6zJbX4c1Q3g-55NkWFRraksMvtxq4vYuer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846138"/>
            <a:ext cx="2667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4" name="Picture 8" descr="http://3.bp.blogspot.com/-9bGs7lk-G3A/T_ybNh3aUNI/AAAAAAAAACM/Fxe-auop8vg/s1600/MENING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5492" t="6197" r="8009"/>
          <a:stretch>
            <a:fillRect/>
          </a:stretch>
        </p:blipFill>
        <p:spPr bwMode="auto">
          <a:xfrm>
            <a:off x="0" y="1196752"/>
            <a:ext cx="2664296" cy="2179802"/>
          </a:xfrm>
          <a:prstGeom prst="rect">
            <a:avLst/>
          </a:prstGeom>
          <a:noFill/>
        </p:spPr>
      </p:pic>
      <p:pic>
        <p:nvPicPr>
          <p:cNvPr id="4106" name="Picture 10" descr="http://static.icarito.cl/200912/620644_28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t="20322" r="48701" b="14646"/>
          <a:stretch>
            <a:fillRect/>
          </a:stretch>
        </p:blipFill>
        <p:spPr bwMode="auto">
          <a:xfrm>
            <a:off x="467544" y="5561856"/>
            <a:ext cx="1539171" cy="1296144"/>
          </a:xfrm>
          <a:prstGeom prst="rect">
            <a:avLst/>
          </a:prstGeom>
          <a:noFill/>
        </p:spPr>
      </p:pic>
      <p:pic>
        <p:nvPicPr>
          <p:cNvPr id="9220" name="Picture 4" descr="https://encrypted-tbn2.gstatic.com/images?q=tbn:ANd9GcQwex3i9YfzVZZVzaET9zTe_-ds_5lSadL4cPuFX8CBweYLru1zP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284984"/>
            <a:ext cx="3660874" cy="2223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490066"/>
          </a:xfrm>
        </p:spPr>
        <p:txBody>
          <a:bodyPr>
            <a:normAutofit/>
          </a:bodyPr>
          <a:lstStyle/>
          <a:p>
            <a:r>
              <a:rPr lang="es-MX" sz="2400" b="1" u="sng" smtClean="0">
                <a:solidFill>
                  <a:schemeClr val="accent3">
                    <a:lumMod val="75000"/>
                  </a:schemeClr>
                </a:solidFill>
              </a:rPr>
              <a:t>SISTEMATIZACIÓN   </a:t>
            </a:r>
            <a:r>
              <a:rPr lang="es-MX" sz="2400" b="1" u="sng" dirty="0" smtClean="0">
                <a:solidFill>
                  <a:schemeClr val="accent3">
                    <a:lumMod val="75000"/>
                  </a:schemeClr>
                </a:solidFill>
              </a:rPr>
              <a:t>DE LA  MÉDULA ESPINAL</a:t>
            </a:r>
            <a:endParaRPr lang="es-MX" sz="24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434" name="AutoShape 2" descr="data:image/jpeg;base64,/9j/4AAQSkZJRgABAQAAAQABAAD/2wCEAAkGBhQSEBUUEhQWFBQUFhgYFhgXGBgXFRgcGRcZHBcZHxcYHCYeGBojGxccIC8gJScpLC0sFh4xNTAqNSYrLCkBCQoKDgwOGg8PGi8eHyQtLCoqKiksLCwwLCwwKSksKSosLCwpLCksKS4pKSwsLCksLCwpLCwsLCksKSwsLCwsKf/AABEIAL0BCwMBIgACEQEDEQH/xAAbAAACAgMBAAAAAAAAAAAAAAAABgQFAQIDB//EAEgQAAIBAwIEAwQHBAgEBAcAAAECEQADEgQhBSIxQQYTUTJCYXEHFCNSgZGhcpKx0RUWJDNTYoLBorLC8BdD0uElNHODk+Lx/8QAGgEBAAMBAQEAAAAAAAAAAAAAAAIDBAEFBv/EACkRAAICAgIBAwMEAwAAAAAAAAABAhEDIRIxBCJBURMyoRRhcdGBkbH/2gAMAwEAAhEDEQA/APcaKKKAKKKKAKKKKAKKKKAKKKKAKDRQaApvETXwi/VwS2XNAU7QfvfGqFb3EpEhonflt1e+I+IXbSqbS5Ekg8pbaPh8aorXiPVlgCm0ifs29afqFD00WR8OWVc0/wAlj4g0mtNwnTXIQ2X5TgIuKGwAlZhywk5DHytomuPDr3EvOQXbVkWfMbIhpfy8OQzlu2Q323ntFS+O6zV27qCwivbZGLcpJRkIbchhs6SqwDDR1G1V/DfFGsZ7aXNDdUM9tXuGRCshLXMcYEOIIkbMPlQrOSXuLhmi3pyGd2AZhyIUPlpKxJVxuYOWfUAV11Oo4qAcE059iJ2JGBLz9pAOcCBIA3BNYteItctxwdIbqeaUUhWs4r5rqrbljcBtqrZAAAsJ2kjKeK9aUYnh7hgDCl25vtCsgi30C833jOykCaA427nFwbhwsHJrhUMQQB5ai0qww5cwSSxJ37dumlfi2Uutjma3I2xVQXDxi8liMDuTEmJIitdT4r1xYqmgdYvIuRycG35hDkDFeYqsgziMgZ6A66nxdr8Rhw5gxQtzF2CtL8pAtieVR0PVhE9wGTgB1BsKdWEF6Wyw9mMjiRuY5Y2k7zVnSzo/EWqa+iNonS21y4puZE4qqyjkYAQx+O0jvIDKDQGaKKKAKKxRQGaxWawa4ANAooFEDNFFFdAUUUUAUUUUAUUUUAUUUUAUUUUAUVhjVHpPGmluLPmhBLAeZ9mTh7cZdcYM+kUBe0VTjxZpZab9sYmN2AnZTt6jmAn1rfR+JLF04pdUtLAAmCcRJIB9pY3BGxAJGwNAcvEfH/qqocM8yR1iIHyqm0/j/J1XyYyYD2/Ux92rI+MtGUya6qgDJQ4xZhgHyVW3YFSCIHcV0bxPpAUAdGLsqjABjLFQs4zG7qJ7TUk1W0DHHvEL6e9Ytpa83zvMJOWOAtgMx9kg7E9SNwBO9UOh+k9WHPproYwRhDLibJuySxUggKwxjqNpp7iiKiBV0fj+1cS64s3wLVpbpBQSQxIxEHqpG8xHXpvUa19JtlgSLN88tthCochcxggh4jnHUjfbrTmVrlp9KttQiKEVeiqAqj5AbCgFvjPj21pr1y01q85torkoqsIYiBGUjr3AEggVFufSdYUsDZv8puCcFg+WuWxyjmHT4wNiabk0iqzOFUM8ZMAAzY7LJG5gHaeldYoBXv8Ajy0tq1c8q8ReS64AVZXygcgxLRlsQACehPQVi54/srZs3Tbu43muKBCkobZxOXNABMQZOxmmmKIoBGT6UbbYFdPexLhWBC+YMlcqVVWIfe2QRIO4gGan8N+kCzfJC2r4xsveMp1FtiCgAJJcxIHcMIpqiiKAR9F9JqvGWneSCcbZW423nk9xlyWAdpJLgDYgmcnj+2Y+wv7m0NxbG90SPf8AZ7BujHYEmmrGsY0Alr9J1oIWaxeJAkhQpG74jdmHqN+hhwCcDE3RePLV29btravDzLjWwzKAshMpPNkAexjuD0INNEVjGuAzQKKBXEDNFFFSAUUUUAUUUUAUUUUAVqzVtVRx7w+uqNnM8tm55hWJz5GXGZ2HNP4fjQFtlRlSla8HakETxG+w7gjrzhuoeR0IkEGCBMCDj+pd8KwXXXVJdmBAIC5M5IxDgHd5k7yNyRAADaTVRc8K6VlQNYtkWwcJE45GTE9JO9Vuk8Gulu5bOquFHtXLYVRiELmcgMjGO8d+dpJEAFzwfdn7LVtYUrBS0hS2CWLFlUXOWZ+PSgLNvC+lJcmyhNyMzBloiJ9YxEelbaPw1prTBrdm2jL0IG42I7/AkD0DH1NUOs8B3bqhbmuu3BKyGWVIVMWEBxGW5O5mTM13bwfqN/8A4hf6QOoA50MwHEkqjL6faNAUAAAWg8J6TceRbgggiNoIUER6QiiOgCCOlav4Q0uIUWUXAyhURg2xDKDIDAqD06iaqhwzVaPG8b97WIgIuW/exJJNxVk+Y6yOUmSqwu+xZ9FrUu21uW2DI4DKwMgg96e1gq+BcUcs2n1EfWLQBJAhbqEwt5R2B6MvutI6FSbwGqjj3CDdCvaITUWSWtOfZ3HMjRubbjlYfIjdRXbgvFxqLeQBRlJS5baMrbr7SH5dQehBBGxFde9oFlRWKK4DNFYFBoDNFYFBaKAzRVdo/EFi6Cbd1CFJB3iCOo5o6V2filoPgbiBoY4llyhYLGJ6AMCfSRQEuitVaa2oAoorFABrIrWsigM0UUUAUUUUAUUUUAVjKs1R8c8N/WL1q5mU8lbgWBJyfHBpn3GQMB69/UC6yoBpV0nhXVKyluIXXAxkFYnEt3DT7w+eAmd65WvBmoW2iDXXOUrMqcWUAAoUFwCDB375GZO9AN80A0qW/B136u1h9U1xSlpVySVXyipmM53xjYjbcydzlPCF9cQutuqgZTgogRnkyCG5U6qO4DQSQFAAa8qMqTj4M1JCBuIXHwYMCyA7qSQdn6j167mdoAh3vD+rsHbU6u9kVZ3thCeVSoUq93pEHlG5Bme3UrA+5UCvPeHkWr9m5qNbfi1HJqbFxAT5LW2ObHEZFyx3I2A7TTvo+KWro+yuJc/YZW/gaOLXaO0yURS5rdK2jdr9lS1lzlqLKgkgn2r1pR73d0HtAEjm2a34lxa3YXK4wX0HvH5DvSRxnxbdumLZ8u2eke0fm3b5CrMWNyeuirJNQVscm8QacIredbxYAqQwMg9CI7RSxx7j1vT311NiXLKBfRRy3bYnFgT/AOam8eq5KfdhFuqbJLoCbZJLqOqk9XUfPdl79RvM29q5na9SnMv7J6/gCQfxNbv0kYVK7RlfkSfQ12vpFRgCLRKmCCGBkHuNqveF8dXUKSittsctoP4TNeT6fS4M0HkYyFj2STLR8D1jsSfWvQPA39y/7X+1VeVghjjcCWHLKUqbGYXD8P1rDXyOo9Onx+FYmtfeHw3/ANq822bDr53wP5Vs1wRPatZqNxDXLZttcbYKPz9BXU2wI9/U8Nu2w+pRlW4Lrpk5clbzW7lwxbJNs54DEwQSQNia009/hfKot3UBZ0WfMDk/YPGM5mS1txImQTEdbzwZr7N63dWVLLqNQQrRkA7lh168rx8tqZfqNv7ifur8I7fAfkKmdapi1pfHPD7FsWkuEJaQgAW7rQqD9k7ehJ3rtc+kTSD3yQDBOLQAUdwRtzAi2elMDaRPurvJ6Dqep6dT3qFoNLpWD+SLTg3Cz44uMyNyesNEUOEDS+PNNdv27Npi73CB0Iibb3ATlE7IRAkgkTUTU/SRprVstcnOb4CJDn7FmUyQQFywkSehHrTKulthhCoD1HKoPaY/P9a0uXrSuLZa2HO4QlQxnuF6np+nwoCkv/SJpFLAm4ccwYtsRyAZ83QgTEgwT8N6s/D3H01dtrlv2Q7IDI3iCG+EggwdxUxQhJAxJWJG0iRtI6iQPyrslsDoI+QoDeitGugEAkSeg7mOsetYe+AwUkAtMAncx1gd4n9aA6UUUUAVjKoPFeNWtOFN1sQ7Yrys0tiWjlB3hSfwpX1vDLAu3btvWpYNx/Mby2AeLdphcTleXGf2hEdViNzQDtlQDSNY4PITLijXGRxixcSCEdSpUXILANluCZHNkNqveEa+1ZtKj6y3eYmQ7XEk5k4AcxJGxAkk7dTQF7WKrLPiXTMzKt+2SmM84A54xgkwwMgSCd9uu1bafxDYdVZbqQ8YywUnL2eVoIJ7CKAsRWaq7/iTTphldWLmWJEspxKhjkoKgAuoJJHUVJPFbX+Lbnf31nYwe/rt86Al1iKi2OKW3cojqzKoYhTOxZlBkbdVYfhUqaAwwpH8Va7TZFFsWrlzu5RTj8jEk1b+LuOeTbwQ87/8I7mqDw34c86LlwfZ9h9//wDX+NaccVFc5Gec5OXCBAt+Eje0xuq1wOCcRmxDKPQMSBBmo+g4PdKDup9SMvnXpy2wAABAHQDoKVLF0EuBti7iPTmMVVPysj2jQoqS4y2K+p0TIYI+Xafl60aD+8A+9yn/AFCP9/0pq1GlFxSrDY/ofX50srNu4DHNaYZfEA7H/b8vWtOHyfqJp9mTN46g7XRGZSCQevenPwK32Tj/ADA/pFVPiTTW2C3rREP1A6z8v0rt4V1WF5F7MpB+Z3BrnkZU8SO+NhbyOvZWO81xs3QSxG8GPyH8zUXi+pdLf2YJZjiI7TO/6VX3tWNHpgDzXGJgerH/AGFeatujdx9PJlnreMW7ZCkkueiqJb/2HxNLHil7t8SIW2m8TufUnb9K6cP0pUFn3uPuxPWu+svhbbE9ga7zqVRChrZU+AuBA3b73Buroyqf89pCGP5GvQZikC94jNrV3BaAl7GnLSNgV8wEAfIgfhTRwLjPnpuAGX2h/AiuOdsuyYJqPNrRaa7WpatPccwiKzMfQKJP6UsWPBFq/aVn82yzi47IrKpQ32V2WVUTiQVHoGYd5qZxo+ffs6Xqki9f/YtsPLQ/t3Y27i29d+LeKk013C6jBBae61wQQFQqGOAOZ3dRsD7XwNWRdmdqiGPo+s7HzbxYBxmWUuQ+BYFiu+9tfmJUyu1dNZ4Ds3DbLXL027S2lOQJIXPckqcm5zv2MFYImtb30i6RRcId2a0HzRbb5jCMpBAjrG8bz6Vb8N47avtcW02RtGHEEQZZe43GSMNu6mpESht/RvYBBN2+TyzzqMglzMA4qMhJiPQ1m59HFkgg39VuuP8AfHbcGQIidgSY5jzGTTbFFAJ1v6OUIPmX7xJuO/IQohnyCwwPQQpPePSAJ3C/BFuxfW8Lt52UERcZWXdAhPsyDAHSJgTTHWaAKKKxNAQuJ8GtagKLq5BGLLuywSpWeUj3WI/E1VP4B0huFzb2IuApJwJuRm8dcoETMCdhO9MdYmgF8eA9Fv8AYKcpyyLMDJkzLbgtDR6gHsK6t4K0hbI2VJ2JJyJYhSktJ5uUwZme9XdZoBf/AKh6Lb+zptEe0YiBIk7GAAT1I2M1j+oeigA2FIERJY9MfVu+Cg+uKzMCmGigKP8AqZpYUeVATKAGeDmUyDDLnB8tNmnZAOm1Rz9H2iIM2RuADzPMKVK75SIxUCOgUCmSigF6x4E0iZYW2TKJxu3lmCT7rj1P51tc8I6YAki7AEn+06nt/wDdq+qs8SXMdLdP+Uj89qlFyukzjdKzzjTcOW7qot5c7QMrlx4UGffY9hNenWLYVQq7BQAPkOlea8L4p5FzNVDGIOW0T1iP4mvQuGa5b1tXXo3Y9j3FaPL5Or6M3jyVv5JlKniPhzWXOotbqf7xf+qmnKqPxJx22ltrYIa44KhRvE9z6Vjj2a7Iel1AdQw7/wDcVV+IdNjba8ntW1JI7MvcH8KlcJ05S0oPU7/Ka6cVt5WLq+ttx/wGoY3wyqvkuSUlTFl8QGBlTI5WBmd539I9amcK4jbS5bZ2ICbmASdun+1Xlm4HtoxAMqp3E9QD3qMA3mkG0nl9m2np92Kuy5ufpkvcrhj+lJuDq9E+741tGMEuOR0GMb/M1X2VuX7vnXhEewnYVNQj0ArfKs8smqiqJxhu2Ze4AJPQVQ6rXeYcj/dqeUffYevwFW+stF7bKOpFU+oui4ltPYuWxgVbYNvsQegM9j+dch9ra7Lsaj9Rc+isa1N3zJ3xKkevNlP/AH60xeE74S60kBcCSSdgBvJ+Qmq2/wAIvIpZrbADvtH8aqtcXIFtcou8twjoLfVwf2tlj4ms672e1NLLjcYsfvD7jyrusunDz/tJbby7KCLIM9ISXPxuNVdc47q7l0ONDnp2tyoKTdYEXSqksYQsUtmCCFzGW/Tpw2+eIY5CNNZIyHa/dQ9I/wAFCBt7zAdl3cbfStUGfPZFxdMTf6Y1My3DhuxEAE8rW0OTPh95nBABMLETXRfEWqW4QvD2VRnlAPMQyKjBwsRjkYAYkARTjjRjVxUJ+r8aam0jPc4fcRVDkk3FMYrInBSOY7SCeo67gbjxXqw8HQXSpjpPKMU74w0lj6QF332ptIoC1ywKdjxDrGtM7aV7RF6yuBRnby2x84iCMyOaCAO2xrVvFOszaOH3MFD4y3M5DoFMgFQuLOT1PJtMiW/GsY10ChqfFOt2C6C4suRlJuAAOASVCqd1yIIJHsnfem6tsaIoDDUpvptaLt06e8jg3ZAut5gVPJMDFQMG8/bvyH1AFNrV5xqrWmRWvWtTfIfV83kqFPmM1xzabLGV5iCOxMxJJoC5t2uKHHK5pgyndVBxceW4BMgsB5mLECNhsfVh4T5vlD6xj5smcJiMjj+OMTG0zG1efjSaZVUHid/zEBRiMpLJ7QkzHNdXYsQSV3NdPq+jfJv6Svq7LgWLEOoLq4gxy7oZI2lj02oD0dboPQg/Ks5iY715Z9W0SqWXid5ZT3AUJDM18YgKDuWJ77OPvCpemt6YMxbiGpBCKN81YB1ytsYBYEC+FGXoRB60B6ObokAkSeg7mOu1Zyrz19fpCLc665bNlL6q7LLul1bdx2RiCQoQqF7wD3E1Y6bwMEXIazUiSrsxcqTjbxGRkEgKBsfQzM7AOJuDpPXpVR4s/wDk7nyH/MKWuHaPR2r9q6eKC75UQty/acT5JtkgsxKlgxYwdzHYCp3H/Ei3rNy3pVF/oHugxp7ckdbo9tt/ZST641ZCL5IjJXFiNduqoJYhQO5gD8zTx4JvzZcfdf8A5gP5V58OHw+V0+Y6nuIVfXFOi/Pc7daafB+vwvFD0uCB+0On6SK9LyoJwqOzz8L4zGLxPxFrdmEMNcbEEdR6/wDfxqo0HDFtgGJbuT1o8RajLV2rfZBkfmf/AOVKVq8bI3GKR60DeonE7pFpiOsH9akk1oRPXf1qiGpJlpVeEuBrqNMjteeQoXFT0xEVdjwbZ/xLn7w/lSfwy61qzqVUkQSn5XmH8BFTNLxZ/J8ueQ22EfPIz+ECvRzxam3fuUNvk0WXGvDwsW/NtXW5SOpkGfSKk6C/lbUkbkSaXvrjPpraEnEXiPwgED9TTGh7DYVlzqkkyWNkgGuGs0a3FIIExse4rqDWLl0ASSAPjWWLaei72IWm42RpWt3BmytgQT7pEg+u0fwqnThb6p/KsNAgG8+48sHok97jDpHRd9iVrpecXGuuuykBQY2LSI2PXoTU7wpxOzpLTW2Ys7NIRQbl64xHM2CgsZ7mABtuBU8iuRrwt48DlDuxu4Rw1bFlbagQo7CB+Vdb3GLVplW5cVGuNCA+8dulVJu6u/0A0dv1bG7qCP2d7dv8S5+Aqmu6vT2Pq63BeuG9duOrm7kSeWxLZECML/SAsT0MAzx90efO3t9j0dYkTmseuQj4fwo02sS4AUZWDKGBUggqejAjsfWvN9M3B0YOivjbWyMyLgt4nO2nK3tbIxmN8pBk1YaDjHDdJdBt5q4UW2y8wYJ5amSH68tq2NgTsPUk3lQ/UClsfSHossfN3zVPYubMxjEnGAQdjvtI9a5/+JGj2PmEKQCCUf4mIiRygtPSKAaaKWB4/wBOwvm1ld+r2muNjAnFipQZkc2wIJ2OQ3rlo/pL0jrJLJzEKGUktAQzyziCbigZQSaAbKKT/wDxQ0mAJyDFVYIQMjlbR4mcQQr9zviYmm3OgNmFV68AsYYG2jKXa4Q4zl2JLMcpljJ3+MdK567xJZs3BbusUJRnyZSLYVYyJuHlABZRuffX1rnf8XaVFLHUWoWZhwx5QCdlkkgEbfGgOj+GdObguGymQDD2RBzChiV6EkKBJEwIre34d06+zYsjcHa2g6THbtkfzqRpOI27hYI6sUMMFYEqfjHTofyPoalUBATgdgdLNoRHuL7q4r27LsPhtWq+HtOJixaEiD9mm4gCDtuIUCPgPSrGigKz+rWmiPq9mP8A6Sf+n0qxxraigI/1JPuL+6P5VC8QWB9VuACOWQB8CDVrVD4uvMbAsIYuaphYU91DAm6/+m0Hb5gV1K3QPMbaFy+o9283J+wkhf3jk/8ArHpXazewdSOqkH06GetMQ4eLU2iAEXkI7YgQPltBml/S6C69tHClvNlkgbhWYlAY6HDGvRxeQsyd6rX9fgx58Di+Udjfc0VvXoLtsm3cXl37dwDHz2I9aqr9y/pmC3xkp6MP596qOB8ce39pbJCtuVPRgCQDHy3B+Ir0fS3reqsAkBlbqD2PcfAismfE8b2rRdhy8tPsXU1iEZBhHrIqLf43bGyy5/y/zq3HgWxlMvH3ZEfKetH9DjRsbli3naO9y0BNxfW5bJ3J+9b79V32bPGGNv8A4alJvVirZ4dcbSa64FKsHZgO4xi4dj8GqYmgA0wVEZ9U6lgJ2RNwHcehkwOrHpsCQwcJuJefVhCGS6yMCNwRcsKp/VTtWvAtGq8LyWc3tTcYmWZguJk/DHEDoAIFacuRU2100/wiylYvaPwre+qggEuHyAbZiI6x2Mjp6V0bily3/fWXX4xt+tTeGeIxZsENLEOQontAPX0H+9StN4vGpXHTWTfaObIhLC/O405D9hWNY5ZvqP1bJz8ecG2lr5IacdtETlHwgz+VU78T+tXsLa3LgXqloZH/AFMSEt/6iPxq61HhOyAbutZSP8KyGt2Z9Oud0/Mgf5a76fxXatKEtWMEHRVxUD/SBFR5Rj0IYp5FpWbf1Yu30VbrLprS9LVg5XN+uV9h1/ZUftGrvhPA7OmTGygWfaPvsfVmO7H5mtuE8UF+3mFK7kQfh8q04xxhbK+rkbD/AHPoKr12QlKa9D6+CH4o4tgnlqeZ+vwX/wB+n51O4BpFbTpkqkw3UA7Fvj22G3wFITXnvXt+Z3aPz6V6ho9OERVHugD8qlj3KyuWkatw62dzbQkdOVe5k9vXetRwu1IPlpIiDgsiBA7bbVKmia0FZGPDrcRgnQAco2A6AbbR29K46fgVhEVFtWwqKFUYqcQOgBIJqfNANARhw23v9mm4g8q7jrB23E1n+j7f3E3meVe4g9u42qRRQEUcKtf4Vv8AcX+Xw/SpONbTRQCZ4k4raGqa3e0/mqNMSWBJcq+Ze2qbAz5Ck7jYjcQA1Vc45w4G4w0bHIkXTgAW8y01wiMt2IAGLQZYV6PFc7WmVZxULkSzQAJJiSY6nYb/AAoBP4b4o0ltvsdNeVrpGRFsDeSeZi0AZOxBJhmZwJaRUkfSFaPSxqu3/lAdXKCQXkbgncCOhgkAtcUY0AlJ9JKm2CdNeDkgEFT5Yl1U/aRuQGmMZBEMFkGpJ+kSyDHk6jpI+zgdVETlAPMJmACGU8wIDXFEUAvcT8UtZuIBYd7dy0buQD5AIMrilAphwpWFO7FiNomoY+kO2XVVsXpLIDkEVVD4cxORG3mKPjJg7U2kURQCpovpAt3btm2lm8pvFd7i4gKyMwMgsCdlGO3t+oIqdprLXdc91lITTp5VrIEZM8NecT1EBEB/yvV7FEV1OgKnjzRZWDhtdulbC/E3Wwn5qpJ+Qql4zcOn07lJVlXC2OhBMJbH5laZ+Ifa6/T2/dso+ob9o/ZWv+a4f9NRvFOiW/f0tjoWdrrkdcbK7T8PNe3+VdUftX+WSjOuxVucLytoqe1bRUA6ZKi4rH+aAPnXTw7x/wCrXGR/ZMZjuh7NH4fpVvquFtZYA7jsexqr0vD0v3tSzzPmLbVgdwLdpJ+Yyc9anh8jlGUcvSKsnj754+x60+qW4uSMGHqDIrcik7Q+HmtXVdb2IDAnYgkdxAkH8aa211sdWA/7+VZ8ign6HZKPN/cqK3h+nW3rtQFAXzLdm6Y2lsrqs3zMCs8LT+x6i19y7qEHwBdmX9HFRdRxi0muDZbHTsNgTut1SBEejmjhPFEf68VyxlLnSDDWgrfrbNWydxf8L+jR+7/YT+FOG0SMx5yV/EhIeT23/UVvpsw028pHde0fLoK7cO4Qz22W0VK2715RJCtu5YEg/wCVl/Ko7eHr9syt8Ajs4zj4ZJDD8zXmPs9uOWHF7/2Ttdfvasqik5BYBUA7+80Hbfp8qn6X6P7mIL6p59Ft2o/VN6i6PxW+mt4tpQzd3ssCG+JQhW/ATUHW+OGvEr5nlz7m9tvlDQxqxV22YcmfJ9uNUi21925p18u1rWLD3RZ0+K/OE6/D40vXTeaS2oJJ6zbSt9OCTA3J6etOPAvB0EPfj1Cf+r+Vc3J0jLz47ZV+FvCWoMXjqMPufY2yfi0Hp8Ktzw/iKM/lXUYNcuFfOOcJ5a+UBAGJNzKRvtFNarFbVrhHiqM8pcmKS2OKHFi+nBGUqAcGJtwpJILQH3IEde42qTquH61/JYXURgHF5QSEJDBrRECZJUI/Tld46CmSipkRPGm4qSuVzThRGQQQW5XBHMG2yKNtHsmuNjRcXVMTcstJMyxzEneHwjYbCRM9Zp2JooBRs2eKgKMtKYAkkOzGFjqMRuYk9ZmNtq4IeLNkCLKlPL33CuYQvie6zmDIHYDaSXWiKAUbVjihuWvMawEDqbnlkhiBdluqkEG3tHr3FNtbUUAUUUUAVqyzW1FAJ39C8QRSLOpUSbpm6Wvbm6PJ3dZAWzIIHVgD3Jrp/R3EpDG/anFwVAhBL2ypE2yZCK6iZgsG5hK021D4nxW3p0zutikgTDN16bKCf0oBf1XCdebqul9Afq6oeZxb84C5lc8qCuJLLsT7vwAMUaTiz5/a2VKuoSRCtFohmGKklPMacW3IX3e7OnG7JH97b2BJl1BAAkyCZEA7z071nTcYs3DCXUY5MkBgTkvtD4kd4oCgGi4pA+2089+QmfQ+zse59RygIeeuWj4PxJBvqbZ5SN5eTicTLJI5onrsT3Am90fiXT3QWS6sAkc0puu7e3ExBn5V2TjdktiLtsk4xzDfKcYMw0wdhQFd4c4ZqUe5c1bWnuOLahra4yEB6nEHdmYgdsqxw8ebxDUXO1lLenX9ojzbv/PbH+mrFeOWCxUXrZKhSQHXYOxVT17kED5VU+Gtbatoy3Ltrz3uPeuqLimDduuFEzvGIT5pFST0wMN6yGEMJBpR8OcJLWDdT/zb1947wbzhd/2QtMVzjCHStqEbJBba4p3EhVJnfftXLwtpvL0WnQ9Vs2wfngCf1JqLjcGvkkpNdEC7pyBuDULWDpTgVrk+jQ9VB/AVleF/JYsp5lxhYvWj6i6v/Crf9NWvAtEyZrBnUaVyB3PlvA/MXavuNaRFu6Rgqj+0YnYe9auj+MV14ry6rSP6tdtn/XbLD9bQrVGDpX8Nfls7KfKqFnw5bxuahPjaufv28T+to1rxRt6uOMahNPrRcuKSl6yVJAWF8kvcZzzZGEZtlBNR38ScNORnNkXIphdLxjlOJG2w77TExWN4JXok8qYsXpY7b1J0ng+9qPaQBD3uDb909adeC8V0t1sLGIYKGK4lWAMeo6jIAjtNXgFTWH5K/qfApcP+jy1YANm7dtXB7yMMf/xOGSPw/Gpmr4RqiLEagsUuE3GWLOSYtAKLIZg+HoCA2wmmGir1FLog5N9inp9PxWVFy5psSEyKqcgY58QRBGR2nsvYmpPCdJroCam5bZfJClk2uF4UZBgoAk5mY6FNpDEsdFSIiho+H8SRba+bZYBLfmF8nuF5+1IcgAj0EdJGxg1ldJxRUCi7p2IBBZ1JLc7bwqqAccY7DmmdjTfRQCXeTixcplYgreIcKQg6C0v3g0knvsoMztWNTpOLsjKH06zkAQWDAEMFhsNmEgzHUdIp0iigOemBxGXWBPzjf9a60UUAUUUUAUUUUAUUUUAVF4jw9L9s27glGiRJHQgjdSCNwKlUUAv6jwLo3fNrILZO85ODk7ZMdm65b/DtXe14T0y3FuC0M1YspyYgEmZgmOu/TqSepq4JpUfxnctvcF3TOwW7cRfJlpFu2HLHMLscgoxmSG9KAkajwBpGtlMCvt4sHYspuKyuRkSJIY9QQe4NZHgDR7E2iSsbl33IbKSMoJLEknuSair49nEjS6jA5ZErDgi0XAw3JJIKiY6bTTFwvX+daW5iyZTysIbYkfkYkHuCD3oCqHgPRxHkiOUwWYglcsSZbcgMwn0YjpRc8C6NlCmzygKIzeIQsU973cmA9AYq/migFvxJo1scMuWbQIUoLKiST9q4t9SSTu9MSCNvSqzj2ha6LKrEDUWneTHLbbP8Tkq7fH4VaCu+1A2oNE1iuApfFG1u033NTpz+d1VP6NR4l2t2n/w9RYb8DcCN+jmjxeP7FdP3Qr/uOrf9Nb+Jrd1tJdFhQ93HkUhSCwYESG2jbv6VNOkn/JL2RG43qLovKBYF1BbLSbfmFySQ9oNIFolI3bZso7Gqn+mLxdSvDMQIlmUlvYu44qLU9UVd4gXVkDqJVzifEbb4DSpfVSsXPMVMwQcjHRYMdugJjoKwOJ8RDN/ZUIwBWWAGQScfakEttJJAgDvNQInPScevIgZeG3AxEEIFQ8gECCoA6kgFoCiJy5ay3ja8HRH0N1WuMqpLe1KM7Rye7gZmOomO3XhnE+IG4PN0oCM6zLKPLXFMohjlvm0n0C95o/pLXqCBpvMIuXoLNbTl8w+SAFP+HBk7kiI3kAcbXjHU483D75IxnEMJ9nLZl7A9J3Knp1rt/WLVBdKx0rNmpOoCo4NueVQoO85QSCDCgmq/UeJeJM/lLowlzENJlkP2ke3OAGIyIJneBvUi/wAV4mUYLpVDQmL5L1xl+QuROXLE7TMmgOlnxbq23PD7oBVIWTkGLsHklAIChT6kt6AkbW/FmqyE6C9BAgCZH2lxTJKgTiqtECAdzJAPMcZ4kAwGiVonEm4qzziJg7chP7vxrjxLUcU8iybCDzSl/wA1WW1scvsCOaMo3gGD3igGvhGse7ZS5ctmyzqGNsmWSfdOw3HfbrUyaT9dxLiUwmmUAO+4dWLKFISQYCkmGkT3EesrgWv11y/Gp04s2gjbhkaWyt4kkNKmM5HTYUAzUCigUBmiiigCiiigCiiigCiiigCiiigMGkxH4naVzitz7RzDkEi2DcKBVtxLRgCD16CDLF0rBFAJtnWcVJRvJswyoWUmMeZywjOQ+JSeokH033N7iwLMLenMqmKTCghj5hLZTuCAvwEnE7U3gVmgEiy/F1HsWX5VAzZZkZliQhUSSVG20L09ZNm/xSWLWrEFZALbZBBsIbYFpMknsNgSQ3UUAuavhmqvCw3miy6yL6qz4MJDLEH2skUHf2blwAnaoD8M4qQAdTYGy5FFwJYPk0TbaAVGPyJ2pyooBQPDOJl0yv2fLFwMwEo2Iv5BQypv9kAhB6lj6Cm4VmigKfxW6/U74chQ1tkBPTJxig/FmA/GpXD9cjWkOamVXoR1xk/zrbinC7eotG1dEoxWRMTiwYA/CQNu9VGr+j7R3bjXHtku7FmObiSQQTsdtmIgbb129Udv2Li3xS0SQLicsTzDuAw36HZgdvUVnT8Tt3CQjqxVipAIJyCqxHx5WU/JhVO3gHSEsShJcBW5j2CgQOgIxBkd630PgfS2XR0RsrZBWXZohQq7E9lUAVw4TtBx+xeUtbuowUwd4iBO4MHoZ+VSH4hbBALrJMdR1xLR8NlJ39Kp38C6QqgNs/ZhgpyOQydbhOXUtkimT6R0JqNY+jfSDKVYy+awxXEBSqKIO4XI7mSSd5igGZLgPQgx1gg9eldKquC+GbGkLmwmHmY5cxIOIIGxMTv16n8KtaAKKKKAKKKKAKKKKAKKKKAKKKKA/9k="/>
          <p:cNvSpPr>
            <a:spLocks noChangeAspect="1" noChangeArrowheads="1"/>
          </p:cNvSpPr>
          <p:nvPr/>
        </p:nvSpPr>
        <p:spPr bwMode="auto">
          <a:xfrm>
            <a:off x="63500" y="-874713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436" name="AutoShape 4" descr="data:image/jpeg;base64,/9j/4AAQSkZJRgABAQAAAQABAAD/2wCEAAkGBhQSEBUUEhQWFBQUFhgYFhgXGBgXFRgcGRcZHBcZHxcYHCYeGBojGxccIC8gJScpLC0sFh4xNTAqNSYrLCkBCQoKDgwOGg8PGi8eHyQtLCoqKiksLCwwLCwwKSksKSosLCwpLCksKS4pKSwsLCksLCwpLCwsLCksKSwsLCwsKf/AABEIAL0BCwMBIgACEQEDEQH/xAAbAAACAgMBAAAAAAAAAAAAAAAABgQFAQIDB//EAEgQAAIBAwIEAwQHBAgEBAcAAAECEQADEgQhBSIxQQYTUTJCYXEHFCNSgZGhcpKx0RUWJDNTYoLBorLC8BdD0uElNHODk+Lx/8QAGgEBAAMBAQEAAAAAAAAAAAAAAAIDBAEFBv/EACkRAAICAgIBAwMEAwAAAAAAAAABAhEDIRIxBCJBURMyoRRhcdGBkbH/2gAMAwEAAhEDEQA/APcaKKKAKKKKAKKKKAKKKKAKKKKAKDRQaApvETXwi/VwS2XNAU7QfvfGqFb3EpEhonflt1e+I+IXbSqbS5Ekg8pbaPh8aorXiPVlgCm0ifs29afqFD00WR8OWVc0/wAlj4g0mtNwnTXIQ2X5TgIuKGwAlZhywk5DHytomuPDr3EvOQXbVkWfMbIhpfy8OQzlu2Q323ntFS+O6zV27qCwivbZGLcpJRkIbchhs6SqwDDR1G1V/DfFGsZ7aXNDdUM9tXuGRCshLXMcYEOIIkbMPlQrOSXuLhmi3pyGd2AZhyIUPlpKxJVxuYOWfUAV11Oo4qAcE059iJ2JGBLz9pAOcCBIA3BNYteItctxwdIbqeaUUhWs4r5rqrbljcBtqrZAAAsJ2kjKeK9aUYnh7hgDCl25vtCsgi30C833jOykCaA427nFwbhwsHJrhUMQQB5ai0qww5cwSSxJ37dumlfi2Uutjma3I2xVQXDxi8liMDuTEmJIitdT4r1xYqmgdYvIuRycG35hDkDFeYqsgziMgZ6A66nxdr8Rhw5gxQtzF2CtL8pAtieVR0PVhE9wGTgB1BsKdWEF6Wyw9mMjiRuY5Y2k7zVnSzo/EWqa+iNonS21y4puZE4qqyjkYAQx+O0jvIDKDQGaKKKAKKxRQGaxWawa4ANAooFEDNFFFdAUUUUAUUUUAUUUUAUUUUAUUUUAUVhjVHpPGmluLPmhBLAeZ9mTh7cZdcYM+kUBe0VTjxZpZab9sYmN2AnZTt6jmAn1rfR+JLF04pdUtLAAmCcRJIB9pY3BGxAJGwNAcvEfH/qqocM8yR1iIHyqm0/j/J1XyYyYD2/Ux92rI+MtGUya6qgDJQ4xZhgHyVW3YFSCIHcV0bxPpAUAdGLsqjABjLFQs4zG7qJ7TUk1W0DHHvEL6e9Ytpa83zvMJOWOAtgMx9kg7E9SNwBO9UOh+k9WHPproYwRhDLibJuySxUggKwxjqNpp7iiKiBV0fj+1cS64s3wLVpbpBQSQxIxEHqpG8xHXpvUa19JtlgSLN88tthCochcxggh4jnHUjfbrTmVrlp9KttQiKEVeiqAqj5AbCgFvjPj21pr1y01q85torkoqsIYiBGUjr3AEggVFufSdYUsDZv8puCcFg+WuWxyjmHT4wNiabk0iqzOFUM8ZMAAzY7LJG5gHaeldYoBXv8Ajy0tq1c8q8ReS64AVZXygcgxLRlsQACehPQVi54/srZs3Tbu43muKBCkobZxOXNABMQZOxmmmKIoBGT6UbbYFdPexLhWBC+YMlcqVVWIfe2QRIO4gGan8N+kCzfJC2r4xsveMp1FtiCgAJJcxIHcMIpqiiKAR9F9JqvGWneSCcbZW423nk9xlyWAdpJLgDYgmcnj+2Y+wv7m0NxbG90SPf8AZ7BujHYEmmrGsY0Alr9J1oIWaxeJAkhQpG74jdmHqN+hhwCcDE3RePLV29btravDzLjWwzKAshMpPNkAexjuD0INNEVjGuAzQKKBXEDNFFFSAUUUUAUUUUAUUUUAVqzVtVRx7w+uqNnM8tm55hWJz5GXGZ2HNP4fjQFtlRlSla8HakETxG+w7gjrzhuoeR0IkEGCBMCDj+pd8KwXXXVJdmBAIC5M5IxDgHd5k7yNyRAADaTVRc8K6VlQNYtkWwcJE45GTE9JO9Vuk8Gulu5bOquFHtXLYVRiELmcgMjGO8d+dpJEAFzwfdn7LVtYUrBS0hS2CWLFlUXOWZ+PSgLNvC+lJcmyhNyMzBloiJ9YxEelbaPw1prTBrdm2jL0IG42I7/AkD0DH1NUOs8B3bqhbmuu3BKyGWVIVMWEBxGW5O5mTM13bwfqN/8A4hf6QOoA50MwHEkqjL6faNAUAAAWg8J6TceRbgggiNoIUER6QiiOgCCOlav4Q0uIUWUXAyhURg2xDKDIDAqD06iaqhwzVaPG8b97WIgIuW/exJJNxVk+Y6yOUmSqwu+xZ9FrUu21uW2DI4DKwMgg96e1gq+BcUcs2n1EfWLQBJAhbqEwt5R2B6MvutI6FSbwGqjj3CDdCvaITUWSWtOfZ3HMjRubbjlYfIjdRXbgvFxqLeQBRlJS5baMrbr7SH5dQehBBGxFde9oFlRWKK4DNFYFBoDNFYFBaKAzRVdo/EFi6Cbd1CFJB3iCOo5o6V2filoPgbiBoY4llyhYLGJ6AMCfSRQEuitVaa2oAoorFABrIrWsigM0UUUAUUUUAUUUUAVjKs1R8c8N/WL1q5mU8lbgWBJyfHBpn3GQMB69/UC6yoBpV0nhXVKyluIXXAxkFYnEt3DT7w+eAmd65WvBmoW2iDXXOUrMqcWUAAoUFwCDB375GZO9AN80A0qW/B136u1h9U1xSlpVySVXyipmM53xjYjbcydzlPCF9cQutuqgZTgogRnkyCG5U6qO4DQSQFAAa8qMqTj4M1JCBuIXHwYMCyA7qSQdn6j167mdoAh3vD+rsHbU6u9kVZ3thCeVSoUq93pEHlG5Bme3UrA+5UCvPeHkWr9m5qNbfi1HJqbFxAT5LW2ObHEZFyx3I2A7TTvo+KWro+yuJc/YZW/gaOLXaO0yURS5rdK2jdr9lS1lzlqLKgkgn2r1pR73d0HtAEjm2a34lxa3YXK4wX0HvH5DvSRxnxbdumLZ8u2eke0fm3b5CrMWNyeuirJNQVscm8QacIredbxYAqQwMg9CI7RSxx7j1vT311NiXLKBfRRy3bYnFgT/AOam8eq5KfdhFuqbJLoCbZJLqOqk9XUfPdl79RvM29q5na9SnMv7J6/gCQfxNbv0kYVK7RlfkSfQ12vpFRgCLRKmCCGBkHuNqveF8dXUKSittsctoP4TNeT6fS4M0HkYyFj2STLR8D1jsSfWvQPA39y/7X+1VeVghjjcCWHLKUqbGYXD8P1rDXyOo9Onx+FYmtfeHw3/ANq822bDr53wP5Vs1wRPatZqNxDXLZttcbYKPz9BXU2wI9/U8Nu2w+pRlW4Lrpk5clbzW7lwxbJNs54DEwQSQNia009/hfKot3UBZ0WfMDk/YPGM5mS1txImQTEdbzwZr7N63dWVLLqNQQrRkA7lh168rx8tqZfqNv7ifur8I7fAfkKmdapi1pfHPD7FsWkuEJaQgAW7rQqD9k7ehJ3rtc+kTSD3yQDBOLQAUdwRtzAi2elMDaRPurvJ6Dqep6dT3qFoNLpWD+SLTg3Cz44uMyNyesNEUOEDS+PNNdv27Npi73CB0Iibb3ATlE7IRAkgkTUTU/SRprVstcnOb4CJDn7FmUyQQFywkSehHrTKulthhCoD1HKoPaY/P9a0uXrSuLZa2HO4QlQxnuF6np+nwoCkv/SJpFLAm4ccwYtsRyAZ83QgTEgwT8N6s/D3H01dtrlv2Q7IDI3iCG+EggwdxUxQhJAxJWJG0iRtI6iQPyrslsDoI+QoDeitGugEAkSeg7mOsetYe+AwUkAtMAncx1gd4n9aA6UUUUAVjKoPFeNWtOFN1sQ7Yrys0tiWjlB3hSfwpX1vDLAu3btvWpYNx/Mby2AeLdphcTleXGf2hEdViNzQDtlQDSNY4PITLijXGRxixcSCEdSpUXILANluCZHNkNqveEa+1ZtKj6y3eYmQ7XEk5k4AcxJGxAkk7dTQF7WKrLPiXTMzKt+2SmM84A54xgkwwMgSCd9uu1bafxDYdVZbqQ8YywUnL2eVoIJ7CKAsRWaq7/iTTphldWLmWJEspxKhjkoKgAuoJJHUVJPFbX+Lbnf31nYwe/rt86Al1iKi2OKW3cojqzKoYhTOxZlBkbdVYfhUqaAwwpH8Va7TZFFsWrlzu5RTj8jEk1b+LuOeTbwQ87/8I7mqDw34c86LlwfZ9h9//wDX+NaccVFc5Gec5OXCBAt+Eje0xuq1wOCcRmxDKPQMSBBmo+g4PdKDup9SMvnXpy2wAABAHQDoKVLF0EuBti7iPTmMVVPysj2jQoqS4y2K+p0TIYI+Xafl60aD+8A+9yn/AFCP9/0pq1GlFxSrDY/ofX50srNu4DHNaYZfEA7H/b8vWtOHyfqJp9mTN46g7XRGZSCQevenPwK32Tj/ADA/pFVPiTTW2C3rREP1A6z8v0rt4V1WF5F7MpB+Z3BrnkZU8SO+NhbyOvZWO81xs3QSxG8GPyH8zUXi+pdLf2YJZjiI7TO/6VX3tWNHpgDzXGJgerH/AGFeatujdx9PJlnreMW7ZCkkueiqJb/2HxNLHil7t8SIW2m8TufUnb9K6cP0pUFn3uPuxPWu+svhbbE9ga7zqVRChrZU+AuBA3b73Buroyqf89pCGP5GvQZikC94jNrV3BaAl7GnLSNgV8wEAfIgfhTRwLjPnpuAGX2h/AiuOdsuyYJqPNrRaa7WpatPccwiKzMfQKJP6UsWPBFq/aVn82yzi47IrKpQ32V2WVUTiQVHoGYd5qZxo+ffs6Xqki9f/YtsPLQ/t3Y27i29d+LeKk013C6jBBae61wQQFQqGOAOZ3dRsD7XwNWRdmdqiGPo+s7HzbxYBxmWUuQ+BYFiu+9tfmJUyu1dNZ4Ds3DbLXL027S2lOQJIXPckqcm5zv2MFYImtb30i6RRcId2a0HzRbb5jCMpBAjrG8bz6Vb8N47avtcW02RtGHEEQZZe43GSMNu6mpESht/RvYBBN2+TyzzqMglzMA4qMhJiPQ1m59HFkgg39VuuP8AfHbcGQIidgSY5jzGTTbFFAJ1v6OUIPmX7xJuO/IQohnyCwwPQQpPePSAJ3C/BFuxfW8Lt52UERcZWXdAhPsyDAHSJgTTHWaAKKKxNAQuJ8GtagKLq5BGLLuywSpWeUj3WI/E1VP4B0huFzb2IuApJwJuRm8dcoETMCdhO9MdYmgF8eA9Fv8AYKcpyyLMDJkzLbgtDR6gHsK6t4K0hbI2VJ2JJyJYhSktJ5uUwZme9XdZoBf/AKh6Lb+zptEe0YiBIk7GAAT1I2M1j+oeigA2FIERJY9MfVu+Cg+uKzMCmGigKP8AqZpYUeVATKAGeDmUyDDLnB8tNmnZAOm1Rz9H2iIM2RuADzPMKVK75SIxUCOgUCmSigF6x4E0iZYW2TKJxu3lmCT7rj1P51tc8I6YAki7AEn+06nt/wDdq+qs8SXMdLdP+Uj89qlFyukzjdKzzjTcOW7qot5c7QMrlx4UGffY9hNenWLYVQq7BQAPkOlea8L4p5FzNVDGIOW0T1iP4mvQuGa5b1tXXo3Y9j3FaPL5Or6M3jyVv5JlKniPhzWXOotbqf7xf+qmnKqPxJx22ltrYIa44KhRvE9z6Vjj2a7Iel1AdQw7/wDcVV+IdNjba8ntW1JI7MvcH8KlcJ05S0oPU7/Ka6cVt5WLq+ttx/wGoY3wyqvkuSUlTFl8QGBlTI5WBmd539I9amcK4jbS5bZ2ICbmASdun+1Xlm4HtoxAMqp3E9QD3qMA3mkG0nl9m2np92Kuy5ufpkvcrhj+lJuDq9E+741tGMEuOR0GMb/M1X2VuX7vnXhEewnYVNQj0ArfKs8smqiqJxhu2Ze4AJPQVQ6rXeYcj/dqeUffYevwFW+stF7bKOpFU+oui4ltPYuWxgVbYNvsQegM9j+dch9ra7Lsaj9Rc+isa1N3zJ3xKkevNlP/AH60xeE74S60kBcCSSdgBvJ+Qmq2/wAIvIpZrbADvtH8aqtcXIFtcou8twjoLfVwf2tlj4ms672e1NLLjcYsfvD7jyrusunDz/tJbby7KCLIM9ISXPxuNVdc47q7l0ONDnp2tyoKTdYEXSqksYQsUtmCCFzGW/Tpw2+eIY5CNNZIyHa/dQ9I/wAFCBt7zAdl3cbfStUGfPZFxdMTf6Y1My3DhuxEAE8rW0OTPh95nBABMLETXRfEWqW4QvD2VRnlAPMQyKjBwsRjkYAYkARTjjRjVxUJ+r8aam0jPc4fcRVDkk3FMYrInBSOY7SCeo67gbjxXqw8HQXSpjpPKMU74w0lj6QF332ptIoC1ywKdjxDrGtM7aV7RF6yuBRnby2x84iCMyOaCAO2xrVvFOszaOH3MFD4y3M5DoFMgFQuLOT1PJtMiW/GsY10ChqfFOt2C6C4suRlJuAAOASVCqd1yIIJHsnfem6tsaIoDDUpvptaLt06e8jg3ZAut5gVPJMDFQMG8/bvyH1AFNrV5xqrWmRWvWtTfIfV83kqFPmM1xzabLGV5iCOxMxJJoC5t2uKHHK5pgyndVBxceW4BMgsB5mLECNhsfVh4T5vlD6xj5smcJiMjj+OMTG0zG1efjSaZVUHid/zEBRiMpLJ7QkzHNdXYsQSV3NdPq+jfJv6Svq7LgWLEOoLq4gxy7oZI2lj02oD0dboPQg/Ks5iY715Z9W0SqWXid5ZT3AUJDM18YgKDuWJ77OPvCpemt6YMxbiGpBCKN81YB1ytsYBYEC+FGXoRB60B6ObokAkSeg7mOu1Zyrz19fpCLc665bNlL6q7LLul1bdx2RiCQoQqF7wD3E1Y6bwMEXIazUiSrsxcqTjbxGRkEgKBsfQzM7AOJuDpPXpVR4s/wDk7nyH/MKWuHaPR2r9q6eKC75UQty/acT5JtkgsxKlgxYwdzHYCp3H/Ei3rNy3pVF/oHugxp7ckdbo9tt/ZST641ZCL5IjJXFiNduqoJYhQO5gD8zTx4JvzZcfdf8A5gP5V58OHw+V0+Y6nuIVfXFOi/Pc7daafB+vwvFD0uCB+0On6SK9LyoJwqOzz8L4zGLxPxFrdmEMNcbEEdR6/wDfxqo0HDFtgGJbuT1o8RajLV2rfZBkfmf/AOVKVq8bI3GKR60DeonE7pFpiOsH9akk1oRPXf1qiGpJlpVeEuBrqNMjteeQoXFT0xEVdjwbZ/xLn7w/lSfwy61qzqVUkQSn5XmH8BFTNLxZ/J8ueQ22EfPIz+ECvRzxam3fuUNvk0WXGvDwsW/NtXW5SOpkGfSKk6C/lbUkbkSaXvrjPpraEnEXiPwgED9TTGh7DYVlzqkkyWNkgGuGs0a3FIIExse4rqDWLl0ASSAPjWWLaei72IWm42RpWt3BmytgQT7pEg+u0fwqnThb6p/KsNAgG8+48sHok97jDpHRd9iVrpecXGuuuykBQY2LSI2PXoTU7wpxOzpLTW2Ys7NIRQbl64xHM2CgsZ7mABtuBU8iuRrwt48DlDuxu4Rw1bFlbagQo7CB+Vdb3GLVplW5cVGuNCA+8dulVJu6u/0A0dv1bG7qCP2d7dv8S5+Aqmu6vT2Pq63BeuG9duOrm7kSeWxLZECML/SAsT0MAzx90efO3t9j0dYkTmseuQj4fwo02sS4AUZWDKGBUggqejAjsfWvN9M3B0YOivjbWyMyLgt4nO2nK3tbIxmN8pBk1YaDjHDdJdBt5q4UW2y8wYJ5amSH68tq2NgTsPUk3lQ/UClsfSHossfN3zVPYubMxjEnGAQdjvtI9a5/+JGj2PmEKQCCUf4mIiRygtPSKAaaKWB4/wBOwvm1ld+r2muNjAnFipQZkc2wIJ2OQ3rlo/pL0jrJLJzEKGUktAQzyziCbigZQSaAbKKT/wDxQ0mAJyDFVYIQMjlbR4mcQQr9zviYmm3OgNmFV68AsYYG2jKXa4Q4zl2JLMcpljJ3+MdK567xJZs3BbusUJRnyZSLYVYyJuHlABZRuffX1rnf8XaVFLHUWoWZhwx5QCdlkkgEbfGgOj+GdObguGymQDD2RBzChiV6EkKBJEwIre34d06+zYsjcHa2g6THbtkfzqRpOI27hYI6sUMMFYEqfjHTofyPoalUBATgdgdLNoRHuL7q4r27LsPhtWq+HtOJixaEiD9mm4gCDtuIUCPgPSrGigKz+rWmiPq9mP8A6Sf+n0qxxraigI/1JPuL+6P5VC8QWB9VuACOWQB8CDVrVD4uvMbAsIYuaphYU91DAm6/+m0Hb5gV1K3QPMbaFy+o9283J+wkhf3jk/8ArHpXazewdSOqkH06GetMQ4eLU2iAEXkI7YgQPltBml/S6C69tHClvNlkgbhWYlAY6HDGvRxeQsyd6rX9fgx58Di+Udjfc0VvXoLtsm3cXl37dwDHz2I9aqr9y/pmC3xkp6MP596qOB8ce39pbJCtuVPRgCQDHy3B+Ir0fS3reqsAkBlbqD2PcfAismfE8b2rRdhy8tPsXU1iEZBhHrIqLf43bGyy5/y/zq3HgWxlMvH3ZEfKetH9DjRsbli3naO9y0BNxfW5bJ3J+9b79V32bPGGNv8A4alJvVirZ4dcbSa64FKsHZgO4xi4dj8GqYmgA0wVEZ9U6lgJ2RNwHcehkwOrHpsCQwcJuJefVhCGS6yMCNwRcsKp/VTtWvAtGq8LyWc3tTcYmWZguJk/DHEDoAIFacuRU2100/wiylYvaPwre+qggEuHyAbZiI6x2Mjp6V0bily3/fWXX4xt+tTeGeIxZsENLEOQontAPX0H+9StN4vGpXHTWTfaObIhLC/O405D9hWNY5ZvqP1bJz8ecG2lr5IacdtETlHwgz+VU78T+tXsLa3LgXqloZH/AFMSEt/6iPxq61HhOyAbutZSP8KyGt2Z9Oud0/Mgf5a76fxXatKEtWMEHRVxUD/SBFR5Rj0IYp5FpWbf1Yu30VbrLprS9LVg5XN+uV9h1/ZUftGrvhPA7OmTGygWfaPvsfVmO7H5mtuE8UF+3mFK7kQfh8q04xxhbK+rkbD/AHPoKr12QlKa9D6+CH4o4tgnlqeZ+vwX/wB+n51O4BpFbTpkqkw3UA7Fvj22G3wFITXnvXt+Z3aPz6V6ho9OERVHugD8qlj3KyuWkatw62dzbQkdOVe5k9vXetRwu1IPlpIiDgsiBA7bbVKmia0FZGPDrcRgnQAco2A6AbbR29K46fgVhEVFtWwqKFUYqcQOgBIJqfNANARhw23v9mm4g8q7jrB23E1n+j7f3E3meVe4g9u42qRRQEUcKtf4Vv8AcX+Xw/SpONbTRQCZ4k4raGqa3e0/mqNMSWBJcq+Ze2qbAz5Ck7jYjcQA1Vc45w4G4w0bHIkXTgAW8y01wiMt2IAGLQZYV6PFc7WmVZxULkSzQAJJiSY6nYb/AAoBP4b4o0ltvsdNeVrpGRFsDeSeZi0AZOxBJhmZwJaRUkfSFaPSxqu3/lAdXKCQXkbgncCOhgkAtcUY0AlJ9JKm2CdNeDkgEFT5Yl1U/aRuQGmMZBEMFkGpJ+kSyDHk6jpI+zgdVETlAPMJmACGU8wIDXFEUAvcT8UtZuIBYd7dy0buQD5AIMrilAphwpWFO7FiNomoY+kO2XVVsXpLIDkEVVD4cxORG3mKPjJg7U2kURQCpovpAt3btm2lm8pvFd7i4gKyMwMgsCdlGO3t+oIqdprLXdc91lITTp5VrIEZM8NecT1EBEB/yvV7FEV1OgKnjzRZWDhtdulbC/E3Wwn5qpJ+Qql4zcOn07lJVlXC2OhBMJbH5laZ+Ifa6/T2/dso+ob9o/ZWv+a4f9NRvFOiW/f0tjoWdrrkdcbK7T8PNe3+VdUftX+WSjOuxVucLytoqe1bRUA6ZKi4rH+aAPnXTw7x/wCrXGR/ZMZjuh7NH4fpVvquFtZYA7jsexqr0vD0v3tSzzPmLbVgdwLdpJ+Yyc9anh8jlGUcvSKsnj754+x60+qW4uSMGHqDIrcik7Q+HmtXVdb2IDAnYgkdxAkH8aa211sdWA/7+VZ8ign6HZKPN/cqK3h+nW3rtQFAXzLdm6Y2lsrqs3zMCs8LT+x6i19y7qEHwBdmX9HFRdRxi0muDZbHTsNgTut1SBEejmjhPFEf68VyxlLnSDDWgrfrbNWydxf8L+jR+7/YT+FOG0SMx5yV/EhIeT23/UVvpsw028pHde0fLoK7cO4Qz22W0VK2715RJCtu5YEg/wCVl/Ko7eHr9syt8Ajs4zj4ZJDD8zXmPs9uOWHF7/2Ttdfvasqik5BYBUA7+80Hbfp8qn6X6P7mIL6p59Ft2o/VN6i6PxW+mt4tpQzd3ssCG+JQhW/ATUHW+OGvEr5nlz7m9tvlDQxqxV22YcmfJ9uNUi21925p18u1rWLD3RZ0+K/OE6/D40vXTeaS2oJJ6zbSt9OCTA3J6etOPAvB0EPfj1Cf+r+Vc3J0jLz47ZV+FvCWoMXjqMPufY2yfi0Hp8Ktzw/iKM/lXUYNcuFfOOcJ5a+UBAGJNzKRvtFNarFbVrhHiqM8pcmKS2OKHFi+nBGUqAcGJtwpJILQH3IEde42qTquH61/JYXURgHF5QSEJDBrRECZJUI/Tld46CmSipkRPGm4qSuVzThRGQQQW5XBHMG2yKNtHsmuNjRcXVMTcstJMyxzEneHwjYbCRM9Zp2JooBRs2eKgKMtKYAkkOzGFjqMRuYk9ZmNtq4IeLNkCLKlPL33CuYQvie6zmDIHYDaSXWiKAUbVjihuWvMawEDqbnlkhiBdluqkEG3tHr3FNtbUUAUUUUAVqyzW1FAJ39C8QRSLOpUSbpm6Wvbm6PJ3dZAWzIIHVgD3Jrp/R3EpDG/anFwVAhBL2ypE2yZCK6iZgsG5hK021D4nxW3p0zutikgTDN16bKCf0oBf1XCdebqul9Afq6oeZxb84C5lc8qCuJLLsT7vwAMUaTiz5/a2VKuoSRCtFohmGKklPMacW3IX3e7OnG7JH97b2BJl1BAAkyCZEA7z071nTcYs3DCXUY5MkBgTkvtD4kd4oCgGi4pA+2089+QmfQ+zse59RygIeeuWj4PxJBvqbZ5SN5eTicTLJI5onrsT3Am90fiXT3QWS6sAkc0puu7e3ExBn5V2TjdktiLtsk4xzDfKcYMw0wdhQFd4c4ZqUe5c1bWnuOLahra4yEB6nEHdmYgdsqxw8ebxDUXO1lLenX9ojzbv/PbH+mrFeOWCxUXrZKhSQHXYOxVT17kED5VU+Gtbatoy3Ltrz3uPeuqLimDduuFEzvGIT5pFST0wMN6yGEMJBpR8OcJLWDdT/zb1947wbzhd/2QtMVzjCHStqEbJBba4p3EhVJnfftXLwtpvL0WnQ9Vs2wfngCf1JqLjcGvkkpNdEC7pyBuDULWDpTgVrk+jQ9VB/AVleF/JYsp5lxhYvWj6i6v/Crf9NWvAtEyZrBnUaVyB3PlvA/MXavuNaRFu6Rgqj+0YnYe9auj+MV14ry6rSP6tdtn/XbLD9bQrVGDpX8Nfls7KfKqFnw5bxuahPjaufv28T+to1rxRt6uOMahNPrRcuKSl6yVJAWF8kvcZzzZGEZtlBNR38ScNORnNkXIphdLxjlOJG2w77TExWN4JXok8qYsXpY7b1J0ng+9qPaQBD3uDb909adeC8V0t1sLGIYKGK4lWAMeo6jIAjtNXgFTWH5K/qfApcP+jy1YANm7dtXB7yMMf/xOGSPw/Gpmr4RqiLEagsUuE3GWLOSYtAKLIZg+HoCA2wmmGir1FLog5N9inp9PxWVFy5psSEyKqcgY58QRBGR2nsvYmpPCdJroCam5bZfJClk2uF4UZBgoAk5mY6FNpDEsdFSIiho+H8SRba+bZYBLfmF8nuF5+1IcgAj0EdJGxg1ldJxRUCi7p2IBBZ1JLc7bwqqAccY7DmmdjTfRQCXeTixcplYgreIcKQg6C0v3g0knvsoMztWNTpOLsjKH06zkAQWDAEMFhsNmEgzHUdIp0iigOemBxGXWBPzjf9a60UUAUUUUAUUUUAUUUUAVF4jw9L9s27glGiRJHQgjdSCNwKlUUAv6jwLo3fNrILZO85ODk7ZMdm65b/DtXe14T0y3FuC0M1YspyYgEmZgmOu/TqSepq4JpUfxnctvcF3TOwW7cRfJlpFu2HLHMLscgoxmSG9KAkajwBpGtlMCvt4sHYspuKyuRkSJIY9QQe4NZHgDR7E2iSsbl33IbKSMoJLEknuSair49nEjS6jA5ZErDgi0XAw3JJIKiY6bTTFwvX+daW5iyZTysIbYkfkYkHuCD3oCqHgPRxHkiOUwWYglcsSZbcgMwn0YjpRc8C6NlCmzygKIzeIQsU973cmA9AYq/migFvxJo1scMuWbQIUoLKiST9q4t9SSTu9MSCNvSqzj2ha6LKrEDUWneTHLbbP8Tkq7fH4VaCu+1A2oNE1iuApfFG1u033NTpz+d1VP6NR4l2t2n/w9RYb8DcCN+jmjxeP7FdP3Qr/uOrf9Nb+Jrd1tJdFhQ93HkUhSCwYESG2jbv6VNOkn/JL2RG43qLovKBYF1BbLSbfmFySQ9oNIFolI3bZso7Gqn+mLxdSvDMQIlmUlvYu44qLU9UVd4gXVkDqJVzifEbb4DSpfVSsXPMVMwQcjHRYMdugJjoKwOJ8RDN/ZUIwBWWAGQScfakEttJJAgDvNQInPScevIgZeG3AxEEIFQ8gECCoA6kgFoCiJy5ay3ja8HRH0N1WuMqpLe1KM7Rye7gZmOomO3XhnE+IG4PN0oCM6zLKPLXFMohjlvm0n0C95o/pLXqCBpvMIuXoLNbTl8w+SAFP+HBk7kiI3kAcbXjHU483D75IxnEMJ9nLZl7A9J3Knp1rt/WLVBdKx0rNmpOoCo4NueVQoO85QSCDCgmq/UeJeJM/lLowlzENJlkP2ke3OAGIyIJneBvUi/wAV4mUYLpVDQmL5L1xl+QuROXLE7TMmgOlnxbq23PD7oBVIWTkGLsHklAIChT6kt6AkbW/FmqyE6C9BAgCZH2lxTJKgTiqtECAdzJAPMcZ4kAwGiVonEm4qzziJg7chP7vxrjxLUcU8iybCDzSl/wA1WW1scvsCOaMo3gGD3igGvhGse7ZS5ctmyzqGNsmWSfdOw3HfbrUyaT9dxLiUwmmUAO+4dWLKFISQYCkmGkT3EesrgWv11y/Gp04s2gjbhkaWyt4kkNKmM5HTYUAzUCigUBmiiigCiiigCiiigCiiigCiiigMGkxH4naVzitz7RzDkEi2DcKBVtxLRgCD16CDLF0rBFAJtnWcVJRvJswyoWUmMeZywjOQ+JSeokH033N7iwLMLenMqmKTCghj5hLZTuCAvwEnE7U3gVmgEiy/F1HsWX5VAzZZkZliQhUSSVG20L09ZNm/xSWLWrEFZALbZBBsIbYFpMknsNgSQ3UUAuavhmqvCw3miy6yL6qz4MJDLEH2skUHf2blwAnaoD8M4qQAdTYGy5FFwJYPk0TbaAVGPyJ2pyooBQPDOJl0yv2fLFwMwEo2Iv5BQypv9kAhB6lj6Cm4VmigKfxW6/U74chQ1tkBPTJxig/FmA/GpXD9cjWkOamVXoR1xk/zrbinC7eotG1dEoxWRMTiwYA/CQNu9VGr+j7R3bjXHtku7FmObiSQQTsdtmIgbb129Udv2Li3xS0SQLicsTzDuAw36HZgdvUVnT8Tt3CQjqxVipAIJyCqxHx5WU/JhVO3gHSEsShJcBW5j2CgQOgIxBkd630PgfS2XR0RsrZBWXZohQq7E9lUAVw4TtBx+xeUtbuowUwd4iBO4MHoZ+VSH4hbBALrJMdR1xLR8NlJ39Kp38C6QqgNs/ZhgpyOQydbhOXUtkimT6R0JqNY+jfSDKVYy+awxXEBSqKIO4XI7mSSd5igGZLgPQgx1gg9eldKquC+GbGkLmwmHmY5cxIOIIGxMTv16n8KtaAKKKKAKKKKAKKKKAKKKKAKKKKA/9k="/>
          <p:cNvSpPr>
            <a:spLocks noChangeAspect="1" noChangeArrowheads="1"/>
          </p:cNvSpPr>
          <p:nvPr/>
        </p:nvSpPr>
        <p:spPr bwMode="auto">
          <a:xfrm>
            <a:off x="63500" y="-874713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438" name="Picture 6" descr="http://2.bp.blogspot.com/_4gWbu1eVDT4/SOLEV4UW83I/AAAAAAAAAFg/bCXLIbomar8/s400/fasciculos+de+la+medula+esp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853" y="764704"/>
            <a:ext cx="8307095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06090"/>
          </a:xfrm>
        </p:spPr>
        <p:txBody>
          <a:bodyPr>
            <a:normAutofit fontScale="90000"/>
          </a:bodyPr>
          <a:lstStyle/>
          <a:p>
            <a:r>
              <a:rPr lang="es-UY" sz="3100" b="1" u="sng" dirty="0" smtClean="0">
                <a:solidFill>
                  <a:srgbClr val="002060"/>
                </a:solidFill>
              </a:rPr>
              <a:t>VÍA PIRAMIDAL  </a:t>
            </a:r>
            <a:r>
              <a:rPr lang="es-UY" sz="2400" b="1" u="sng" dirty="0" smtClean="0">
                <a:solidFill>
                  <a:srgbClr val="002060"/>
                </a:solidFill>
              </a:rPr>
              <a:t/>
            </a:r>
            <a:br>
              <a:rPr lang="es-UY" sz="2400" b="1" u="sng" dirty="0" smtClean="0">
                <a:solidFill>
                  <a:srgbClr val="002060"/>
                </a:solidFill>
              </a:rPr>
            </a:br>
            <a:r>
              <a:rPr lang="es-UY" sz="2400" b="1" u="sng" dirty="0" smtClean="0">
                <a:solidFill>
                  <a:srgbClr val="002060"/>
                </a:solidFill>
              </a:rPr>
              <a:t>(VÍAS DESCENDENTES O MOTORAS CONCIENTES)</a:t>
            </a:r>
            <a:endParaRPr lang="es-UY" sz="2400" b="1" u="sng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9648"/>
          <a:stretch>
            <a:fillRect/>
          </a:stretch>
        </p:blipFill>
        <p:spPr bwMode="auto">
          <a:xfrm>
            <a:off x="467544" y="1124744"/>
            <a:ext cx="3960440" cy="533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encrypted-tbn3.gstatic.com/images?q=tbn:ANd9GcRqHBXbLt3hZOSUj0gDDvmA_h1vafN3MOQiNsTwms1qJGyO1uO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628800"/>
            <a:ext cx="4010461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s-UY" sz="2400" b="1" u="sng" dirty="0" smtClean="0">
                <a:solidFill>
                  <a:srgbClr val="002060"/>
                </a:solidFill>
              </a:rPr>
              <a:t>VÍAS ASCENDENTES O SENSORIALES</a:t>
            </a:r>
            <a:endParaRPr lang="es-UY" sz="2400" b="1" u="sng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29" r="2294"/>
          <a:stretch>
            <a:fillRect/>
          </a:stretch>
        </p:blipFill>
        <p:spPr bwMode="auto">
          <a:xfrm>
            <a:off x="467544" y="1052736"/>
            <a:ext cx="568421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156176" y="1556792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b="1" dirty="0" smtClean="0"/>
              <a:t>CORTEZA SOMATOSENSITIVA CONTRALATERAL</a:t>
            </a:r>
            <a:endParaRPr lang="es-UY" sz="1600" b="1" dirty="0"/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6012160" y="1412776"/>
            <a:ext cx="432048" cy="14401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300192" y="414908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/>
              <a:t>En negro: TRACTOS ANTERIORES Y LATERALES</a:t>
            </a:r>
          </a:p>
          <a:p>
            <a:endParaRPr lang="es-UY" dirty="0" smtClean="0"/>
          </a:p>
          <a:p>
            <a:r>
              <a:rPr lang="es-UY" dirty="0" smtClean="0">
                <a:solidFill>
                  <a:srgbClr val="FF0066"/>
                </a:solidFill>
              </a:rPr>
              <a:t>En rosado: TRACTOS DE GOLL y DE BURDACH</a:t>
            </a:r>
            <a:endParaRPr lang="es-UY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87208" cy="706090"/>
          </a:xfrm>
        </p:spPr>
        <p:txBody>
          <a:bodyPr>
            <a:normAutofit fontScale="90000"/>
          </a:bodyPr>
          <a:lstStyle/>
          <a:p>
            <a:r>
              <a:rPr lang="es-MX" sz="2800" b="1" u="sng" dirty="0" smtClean="0">
                <a:solidFill>
                  <a:schemeClr val="accent4">
                    <a:lumMod val="75000"/>
                  </a:schemeClr>
                </a:solidFill>
              </a:rPr>
              <a:t>COMPONENTES DEL ARCO REFLEJO</a:t>
            </a:r>
            <a:r>
              <a:rPr lang="es-MX" sz="28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s-MX" sz="2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s-MX" sz="2800" b="1" dirty="0" smtClean="0">
                <a:solidFill>
                  <a:schemeClr val="accent4">
                    <a:lumMod val="75000"/>
                  </a:schemeClr>
                </a:solidFill>
              </a:rPr>
              <a:t> REFLEJO MIOTÁTICO</a:t>
            </a:r>
            <a:endParaRPr lang="es-MX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7"/>
            <a:ext cx="6264696" cy="5795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226</Words>
  <Application>Microsoft Office PowerPoint</Application>
  <PresentationFormat>Presentación en pantalla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ANATOMÍA EXTERNA DE LA MÉDULA ESPINAL</vt:lpstr>
      <vt:lpstr>EXTREMO TERMINAL DE LA MÉDULA ESPINAL</vt:lpstr>
      <vt:lpstr>NERVIOS ESPINALES O RAQUÍDEOS</vt:lpstr>
      <vt:lpstr>CONFIGURACIÓN INTERNA DE LA MÉDULA ESPINAL</vt:lpstr>
      <vt:lpstr>ESTRUCTURAS DE PROTECCIÓN DE LA MÉDULA ESPINAL</vt:lpstr>
      <vt:lpstr>SISTEMATIZACIÓN   DE LA  MÉDULA ESPINAL</vt:lpstr>
      <vt:lpstr>VÍA PIRAMIDAL   (VÍAS DESCENDENTES O MOTORAS CONCIENTES)</vt:lpstr>
      <vt:lpstr>VÍAS ASCENDENTES O SENSORIALES</vt:lpstr>
      <vt:lpstr>COMPONENTES DEL ARCO REFLEJO  REFLEJO MIOTÁTICO</vt:lpstr>
      <vt:lpstr>Indica para cada figura, cuáles serían las alteraciones funcionales provocadas por el daño indicado.</vt:lpstr>
      <vt:lpstr>ESTRUCTURAS DE PROTECCIÓN DE LA MÉDULA ESPINAL</vt:lpstr>
      <vt:lpstr>ESTRUCTURAS DE PROTECCIÓN DEL ENCÉFALO</vt:lpstr>
      <vt:lpstr>Presentación de PowerPoint</vt:lpstr>
      <vt:lpstr>CIRCULACIÓN DEL LÍQUIDO CÉFALORRAQUIDEO (LCR)</vt:lpstr>
      <vt:lpstr>ORGANIZACIÓN DEL ENCÉFALO HUMANO</vt:lpstr>
      <vt:lpstr>ANATOMÍA EXTERNA DEL CEREBRO HUMANO</vt:lpstr>
      <vt:lpstr>ANATOMÍA INTERNA DEL CEREBRO</vt:lpstr>
      <vt:lpstr>ORGANIZACIÓN FUNCIONAL DEL CEREBRO</vt:lpstr>
      <vt:lpstr>CIRCULACIÓN DEL LÍQUIDO CÉFALO-RAQUÍDEO   (VIDEO)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Malena</dc:creator>
  <cp:lastModifiedBy>malena</cp:lastModifiedBy>
  <cp:revision>49</cp:revision>
  <dcterms:created xsi:type="dcterms:W3CDTF">2012-05-31T02:48:58Z</dcterms:created>
  <dcterms:modified xsi:type="dcterms:W3CDTF">2018-10-07T13:55:32Z</dcterms:modified>
</cp:coreProperties>
</file>