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1" r:id="rId4"/>
    <p:sldId id="262" r:id="rId5"/>
    <p:sldId id="267" r:id="rId6"/>
    <p:sldId id="272" r:id="rId7"/>
    <p:sldId id="264" r:id="rId8"/>
    <p:sldId id="270" r:id="rId9"/>
    <p:sldId id="274" r:id="rId10"/>
    <p:sldId id="273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5EEE7-FEB0-4DE0-A474-CCFE11BF0C52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C6F0EB8E-8E46-468C-8F44-B55B6B5DD221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UY" sz="1800" dirty="0" smtClean="0"/>
            <a:t>CRECIMIENTO</a:t>
          </a:r>
          <a:endParaRPr lang="es-UY" sz="1800" dirty="0"/>
        </a:p>
      </dgm:t>
    </dgm:pt>
    <dgm:pt modelId="{B0605D30-51F3-42F2-9126-9981EF4238CE}" type="parTrans" cxnId="{274696C6-516D-48CF-B7E4-226584B470C4}">
      <dgm:prSet/>
      <dgm:spPr/>
      <dgm:t>
        <a:bodyPr/>
        <a:lstStyle/>
        <a:p>
          <a:endParaRPr lang="es-UY"/>
        </a:p>
      </dgm:t>
    </dgm:pt>
    <dgm:pt modelId="{9D74A049-F4AA-4A32-A3C0-30A9EDF5A39E}" type="sibTrans" cxnId="{274696C6-516D-48CF-B7E4-226584B470C4}">
      <dgm:prSet/>
      <dgm:spPr/>
      <dgm:t>
        <a:bodyPr/>
        <a:lstStyle/>
        <a:p>
          <a:endParaRPr lang="es-UY"/>
        </a:p>
      </dgm:t>
    </dgm:pt>
    <dgm:pt modelId="{2A30D1A6-1548-40B2-8F33-94B45D9713EA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UY" sz="1800" dirty="0" smtClean="0"/>
            <a:t>MORFOGÉNESIS</a:t>
          </a:r>
          <a:endParaRPr lang="es-UY" sz="1800" dirty="0"/>
        </a:p>
      </dgm:t>
    </dgm:pt>
    <dgm:pt modelId="{538DD9FD-0F17-4C2F-BAED-1072B2A13E43}" type="parTrans" cxnId="{6EF73B7F-5177-427F-8715-488BAF4A8174}">
      <dgm:prSet/>
      <dgm:spPr/>
      <dgm:t>
        <a:bodyPr/>
        <a:lstStyle/>
        <a:p>
          <a:endParaRPr lang="es-UY"/>
        </a:p>
      </dgm:t>
    </dgm:pt>
    <dgm:pt modelId="{3E606E84-EF1D-4F81-A374-3AB24935E66F}" type="sibTrans" cxnId="{6EF73B7F-5177-427F-8715-488BAF4A8174}">
      <dgm:prSet/>
      <dgm:spPr/>
      <dgm:t>
        <a:bodyPr/>
        <a:lstStyle/>
        <a:p>
          <a:endParaRPr lang="es-UY"/>
        </a:p>
      </dgm:t>
    </dgm:pt>
    <dgm:pt modelId="{71661AAC-8A5F-4685-90FD-265462184E23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UY" sz="1600" b="1" smtClean="0"/>
            <a:t>DIFERENCIACIÓN CELULAR</a:t>
          </a:r>
          <a:endParaRPr lang="es-UY" sz="1600" b="1" dirty="0"/>
        </a:p>
      </dgm:t>
    </dgm:pt>
    <dgm:pt modelId="{A0CEA5B9-2C59-4D44-826A-298EE1D7D8AA}" type="parTrans" cxnId="{21B51421-59BB-4674-BF4E-122DC787357E}">
      <dgm:prSet/>
      <dgm:spPr/>
      <dgm:t>
        <a:bodyPr/>
        <a:lstStyle/>
        <a:p>
          <a:endParaRPr lang="es-UY"/>
        </a:p>
      </dgm:t>
    </dgm:pt>
    <dgm:pt modelId="{EAFE6971-3DF6-46CE-9D2E-8AF849EA4F2D}" type="sibTrans" cxnId="{21B51421-59BB-4674-BF4E-122DC787357E}">
      <dgm:prSet/>
      <dgm:spPr/>
      <dgm:t>
        <a:bodyPr/>
        <a:lstStyle/>
        <a:p>
          <a:endParaRPr lang="es-UY"/>
        </a:p>
      </dgm:t>
    </dgm:pt>
    <dgm:pt modelId="{876862B4-BD62-453D-9F4F-063B9C7892BF}" type="pres">
      <dgm:prSet presAssocID="{2BC5EEE7-FEB0-4DE0-A474-CCFE11BF0C52}" presName="compositeShape" presStyleCnt="0">
        <dgm:presLayoutVars>
          <dgm:chMax val="7"/>
          <dgm:dir/>
          <dgm:resizeHandles val="exact"/>
        </dgm:presLayoutVars>
      </dgm:prSet>
      <dgm:spPr/>
    </dgm:pt>
    <dgm:pt modelId="{F1EF03E7-0DEF-4E9A-9B09-6A333891F2AC}" type="pres">
      <dgm:prSet presAssocID="{C6F0EB8E-8E46-468C-8F44-B55B6B5DD221}" presName="circ1" presStyleLbl="vennNode1" presStyleIdx="0" presStyleCnt="3" custLinFactNeighborX="-202" custLinFactNeighborY="-1436"/>
      <dgm:spPr/>
      <dgm:t>
        <a:bodyPr/>
        <a:lstStyle/>
        <a:p>
          <a:endParaRPr lang="es-UY"/>
        </a:p>
      </dgm:t>
    </dgm:pt>
    <dgm:pt modelId="{FF8251E8-FD61-4A6E-AC37-F89BAB7616C9}" type="pres">
      <dgm:prSet presAssocID="{C6F0EB8E-8E46-468C-8F44-B55B6B5DD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0943A92-5939-424A-A08E-7218793CAF27}" type="pres">
      <dgm:prSet presAssocID="{2A30D1A6-1548-40B2-8F33-94B45D9713EA}" presName="circ2" presStyleLbl="vennNode1" presStyleIdx="1" presStyleCnt="3"/>
      <dgm:spPr/>
      <dgm:t>
        <a:bodyPr/>
        <a:lstStyle/>
        <a:p>
          <a:endParaRPr lang="es-UY"/>
        </a:p>
      </dgm:t>
    </dgm:pt>
    <dgm:pt modelId="{B640A38D-C1C8-44F9-B5ED-78CFB0152C7D}" type="pres">
      <dgm:prSet presAssocID="{2A30D1A6-1548-40B2-8F33-94B45D9713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AE5A7E2-FC17-4DF0-8D45-F9201024CDC6}" type="pres">
      <dgm:prSet presAssocID="{71661AAC-8A5F-4685-90FD-265462184E23}" presName="circ3" presStyleLbl="vennNode1" presStyleIdx="2" presStyleCnt="3"/>
      <dgm:spPr/>
      <dgm:t>
        <a:bodyPr/>
        <a:lstStyle/>
        <a:p>
          <a:endParaRPr lang="es-UY"/>
        </a:p>
      </dgm:t>
    </dgm:pt>
    <dgm:pt modelId="{0FA99688-7002-4C4B-9AF1-37A4F95989E3}" type="pres">
      <dgm:prSet presAssocID="{71661AAC-8A5F-4685-90FD-265462184E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6EF73B7F-5177-427F-8715-488BAF4A8174}" srcId="{2BC5EEE7-FEB0-4DE0-A474-CCFE11BF0C52}" destId="{2A30D1A6-1548-40B2-8F33-94B45D9713EA}" srcOrd="1" destOrd="0" parTransId="{538DD9FD-0F17-4C2F-BAED-1072B2A13E43}" sibTransId="{3E606E84-EF1D-4F81-A374-3AB24935E66F}"/>
    <dgm:cxn modelId="{9086DE3B-F278-4DE1-B05F-055F8DD971DE}" type="presOf" srcId="{2A30D1A6-1548-40B2-8F33-94B45D9713EA}" destId="{50943A92-5939-424A-A08E-7218793CAF27}" srcOrd="0" destOrd="0" presId="urn:microsoft.com/office/officeart/2005/8/layout/venn1"/>
    <dgm:cxn modelId="{E19DA041-9BB0-49C7-9763-8027BEE10904}" type="presOf" srcId="{2A30D1A6-1548-40B2-8F33-94B45D9713EA}" destId="{B640A38D-C1C8-44F9-B5ED-78CFB0152C7D}" srcOrd="1" destOrd="0" presId="urn:microsoft.com/office/officeart/2005/8/layout/venn1"/>
    <dgm:cxn modelId="{7C5818E9-B411-42D1-ADD4-D051290349F7}" type="presOf" srcId="{C6F0EB8E-8E46-468C-8F44-B55B6B5DD221}" destId="{FF8251E8-FD61-4A6E-AC37-F89BAB7616C9}" srcOrd="1" destOrd="0" presId="urn:microsoft.com/office/officeart/2005/8/layout/venn1"/>
    <dgm:cxn modelId="{FDFC733E-9857-4E10-9D48-D4F1ECC36BC9}" type="presOf" srcId="{71661AAC-8A5F-4685-90FD-265462184E23}" destId="{0FA99688-7002-4C4B-9AF1-37A4F95989E3}" srcOrd="1" destOrd="0" presId="urn:microsoft.com/office/officeart/2005/8/layout/venn1"/>
    <dgm:cxn modelId="{274696C6-516D-48CF-B7E4-226584B470C4}" srcId="{2BC5EEE7-FEB0-4DE0-A474-CCFE11BF0C52}" destId="{C6F0EB8E-8E46-468C-8F44-B55B6B5DD221}" srcOrd="0" destOrd="0" parTransId="{B0605D30-51F3-42F2-9126-9981EF4238CE}" sibTransId="{9D74A049-F4AA-4A32-A3C0-30A9EDF5A39E}"/>
    <dgm:cxn modelId="{21B51421-59BB-4674-BF4E-122DC787357E}" srcId="{2BC5EEE7-FEB0-4DE0-A474-CCFE11BF0C52}" destId="{71661AAC-8A5F-4685-90FD-265462184E23}" srcOrd="2" destOrd="0" parTransId="{A0CEA5B9-2C59-4D44-826A-298EE1D7D8AA}" sibTransId="{EAFE6971-3DF6-46CE-9D2E-8AF849EA4F2D}"/>
    <dgm:cxn modelId="{E226F6F3-02A0-4A3D-8D3B-32399DFB9D5C}" type="presOf" srcId="{71661AAC-8A5F-4685-90FD-265462184E23}" destId="{7AE5A7E2-FC17-4DF0-8D45-F9201024CDC6}" srcOrd="0" destOrd="0" presId="urn:microsoft.com/office/officeart/2005/8/layout/venn1"/>
    <dgm:cxn modelId="{669F3DB9-A4DE-48E0-AB30-A70E20E404A5}" type="presOf" srcId="{C6F0EB8E-8E46-468C-8F44-B55B6B5DD221}" destId="{F1EF03E7-0DEF-4E9A-9B09-6A333891F2AC}" srcOrd="0" destOrd="0" presId="urn:microsoft.com/office/officeart/2005/8/layout/venn1"/>
    <dgm:cxn modelId="{CCB66153-03C6-4A8C-8B06-1F908A5985EB}" type="presOf" srcId="{2BC5EEE7-FEB0-4DE0-A474-CCFE11BF0C52}" destId="{876862B4-BD62-453D-9F4F-063B9C7892BF}" srcOrd="0" destOrd="0" presId="urn:microsoft.com/office/officeart/2005/8/layout/venn1"/>
    <dgm:cxn modelId="{73F9CBB6-85AD-4F6C-8966-3DE032474781}" type="presParOf" srcId="{876862B4-BD62-453D-9F4F-063B9C7892BF}" destId="{F1EF03E7-0DEF-4E9A-9B09-6A333891F2AC}" srcOrd="0" destOrd="0" presId="urn:microsoft.com/office/officeart/2005/8/layout/venn1"/>
    <dgm:cxn modelId="{D1A7D6EC-A356-474C-8A0A-F30FAEC0FBE5}" type="presParOf" srcId="{876862B4-BD62-453D-9F4F-063B9C7892BF}" destId="{FF8251E8-FD61-4A6E-AC37-F89BAB7616C9}" srcOrd="1" destOrd="0" presId="urn:microsoft.com/office/officeart/2005/8/layout/venn1"/>
    <dgm:cxn modelId="{0A158F8C-A452-4BDE-9D80-31F8A2E4C629}" type="presParOf" srcId="{876862B4-BD62-453D-9F4F-063B9C7892BF}" destId="{50943A92-5939-424A-A08E-7218793CAF27}" srcOrd="2" destOrd="0" presId="urn:microsoft.com/office/officeart/2005/8/layout/venn1"/>
    <dgm:cxn modelId="{335B282B-3FAE-4CF9-88A8-A72E54FDEE6D}" type="presParOf" srcId="{876862B4-BD62-453D-9F4F-063B9C7892BF}" destId="{B640A38D-C1C8-44F9-B5ED-78CFB0152C7D}" srcOrd="3" destOrd="0" presId="urn:microsoft.com/office/officeart/2005/8/layout/venn1"/>
    <dgm:cxn modelId="{50152257-0BF9-4DB6-9AA5-A0F3DF1BA4D8}" type="presParOf" srcId="{876862B4-BD62-453D-9F4F-063B9C7892BF}" destId="{7AE5A7E2-FC17-4DF0-8D45-F9201024CDC6}" srcOrd="4" destOrd="0" presId="urn:microsoft.com/office/officeart/2005/8/layout/venn1"/>
    <dgm:cxn modelId="{2F741F0C-595B-4FB3-8243-9D7F4B1C9BD4}" type="presParOf" srcId="{876862B4-BD62-453D-9F4F-063B9C7892BF}" destId="{0FA99688-7002-4C4B-9AF1-37A4F95989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7FFEA-00A4-460D-88A1-0ABA489F45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55A0825-4B36-48A8-9D31-C0B22F0F83D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ENDODERMO</a:t>
          </a:r>
        </a:p>
      </dgm:t>
    </dgm:pt>
    <dgm:pt modelId="{60D76B3B-6C0E-419A-B9F3-12C0B78D093A}" type="parTrans" cxnId="{0D29BE59-1812-494E-8BEA-55AF79AA2EED}">
      <dgm:prSet/>
      <dgm:spPr/>
      <dgm:t>
        <a:bodyPr/>
        <a:lstStyle/>
        <a:p>
          <a:endParaRPr lang="es-UY"/>
        </a:p>
      </dgm:t>
    </dgm:pt>
    <dgm:pt modelId="{C2EE7918-C80E-4525-8703-D2A22419C6B6}" type="sibTrans" cxnId="{0D29BE59-1812-494E-8BEA-55AF79AA2EED}">
      <dgm:prSet/>
      <dgm:spPr/>
      <dgm:t>
        <a:bodyPr/>
        <a:lstStyle/>
        <a:p>
          <a:endParaRPr lang="es-UY"/>
        </a:p>
      </dgm:t>
    </dgm:pt>
    <dgm:pt modelId="{7906D8CE-5346-4060-960B-3C6816C83F12}">
      <dgm:prSet/>
      <dgm:spPr>
        <a:noFill/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EPITELIOS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REVESTIMIENTO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INTERNO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52FDCFE-C7E0-4C5B-B9D3-36B57600F279}" type="parTrans" cxnId="{ED8F22E6-F973-4488-8E66-5C20C905010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B6172DD5-4E8F-4C95-993A-2D4D7513D048}" type="sibTrans" cxnId="{ED8F22E6-F973-4488-8E66-5C20C9050108}">
      <dgm:prSet/>
      <dgm:spPr/>
      <dgm:t>
        <a:bodyPr/>
        <a:lstStyle/>
        <a:p>
          <a:endParaRPr lang="es-UY"/>
        </a:p>
      </dgm:t>
    </dgm:pt>
    <dgm:pt modelId="{CAFFDCD0-73DC-41D0-A397-0AC36761FC51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PARÉNQUIMA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GLANDULAR</a:t>
          </a:r>
        </a:p>
      </dgm:t>
    </dgm:pt>
    <dgm:pt modelId="{5283DDAF-64D7-40D9-9631-F2FE9E21FE0D}" type="parTrans" cxnId="{CDD35A15-3374-454C-B1F0-2E01590C4762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FE189DE6-F026-4513-89AD-B37B7BB75730}" type="sibTrans" cxnId="{CDD35A15-3374-454C-B1F0-2E01590C4762}">
      <dgm:prSet/>
      <dgm:spPr/>
      <dgm:t>
        <a:bodyPr/>
        <a:lstStyle/>
        <a:p>
          <a:endParaRPr lang="es-UY"/>
        </a:p>
      </dgm:t>
    </dgm:pt>
    <dgm:pt modelId="{8DEE7395-FD50-4792-8625-42DEB5735FEC}" type="pres">
      <dgm:prSet presAssocID="{4517FFEA-00A4-460D-88A1-0ABA489F45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615D19-3B95-406D-A484-3291CAF9B2A5}" type="pres">
      <dgm:prSet presAssocID="{755A0825-4B36-48A8-9D31-C0B22F0F83DB}" presName="hierRoot1" presStyleCnt="0">
        <dgm:presLayoutVars>
          <dgm:hierBranch/>
        </dgm:presLayoutVars>
      </dgm:prSet>
      <dgm:spPr/>
    </dgm:pt>
    <dgm:pt modelId="{D23D1A9C-1BEC-4F75-B281-F796944A329F}" type="pres">
      <dgm:prSet presAssocID="{755A0825-4B36-48A8-9D31-C0B22F0F83DB}" presName="rootComposite1" presStyleCnt="0"/>
      <dgm:spPr/>
    </dgm:pt>
    <dgm:pt modelId="{545A9CD5-E632-465B-9131-F5A06357207E}" type="pres">
      <dgm:prSet presAssocID="{755A0825-4B36-48A8-9D31-C0B22F0F83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B734CB77-3DBF-4FAE-B092-6E6CE15A655C}" type="pres">
      <dgm:prSet presAssocID="{755A0825-4B36-48A8-9D31-C0B22F0F83DB}" presName="rootConnector1" presStyleLbl="node1" presStyleIdx="0" presStyleCnt="0"/>
      <dgm:spPr/>
      <dgm:t>
        <a:bodyPr/>
        <a:lstStyle/>
        <a:p>
          <a:endParaRPr lang="es-UY"/>
        </a:p>
      </dgm:t>
    </dgm:pt>
    <dgm:pt modelId="{7EAA929D-B33D-4FC9-BBEA-AEE59E77E0F7}" type="pres">
      <dgm:prSet presAssocID="{755A0825-4B36-48A8-9D31-C0B22F0F83DB}" presName="hierChild2" presStyleCnt="0"/>
      <dgm:spPr/>
    </dgm:pt>
    <dgm:pt modelId="{8D013DB4-9A21-4941-AD30-CF947E5B2C8A}" type="pres">
      <dgm:prSet presAssocID="{D52FDCFE-C7E0-4C5B-B9D3-36B57600F279}" presName="Name35" presStyleLbl="parChTrans1D2" presStyleIdx="0" presStyleCnt="2"/>
      <dgm:spPr/>
      <dgm:t>
        <a:bodyPr/>
        <a:lstStyle/>
        <a:p>
          <a:endParaRPr lang="es-UY"/>
        </a:p>
      </dgm:t>
    </dgm:pt>
    <dgm:pt modelId="{2A706C0C-945B-4CD3-BF7E-1C4F04AB2233}" type="pres">
      <dgm:prSet presAssocID="{7906D8CE-5346-4060-960B-3C6816C83F12}" presName="hierRoot2" presStyleCnt="0">
        <dgm:presLayoutVars>
          <dgm:hierBranch/>
        </dgm:presLayoutVars>
      </dgm:prSet>
      <dgm:spPr/>
    </dgm:pt>
    <dgm:pt modelId="{7C0D28EF-2698-4A32-AACB-FAF78B768270}" type="pres">
      <dgm:prSet presAssocID="{7906D8CE-5346-4060-960B-3C6816C83F12}" presName="rootComposite" presStyleCnt="0"/>
      <dgm:spPr/>
    </dgm:pt>
    <dgm:pt modelId="{5130FCF0-815B-482F-A9D0-460FB8417E6B}" type="pres">
      <dgm:prSet presAssocID="{7906D8CE-5346-4060-960B-3C6816C83F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A31B95D4-1EEE-408D-AF44-DD0084102C75}" type="pres">
      <dgm:prSet presAssocID="{7906D8CE-5346-4060-960B-3C6816C83F12}" presName="rootConnector" presStyleLbl="node2" presStyleIdx="0" presStyleCnt="2"/>
      <dgm:spPr/>
      <dgm:t>
        <a:bodyPr/>
        <a:lstStyle/>
        <a:p>
          <a:endParaRPr lang="es-UY"/>
        </a:p>
      </dgm:t>
    </dgm:pt>
    <dgm:pt modelId="{615D5E24-64F0-45DD-8D8C-80160100C810}" type="pres">
      <dgm:prSet presAssocID="{7906D8CE-5346-4060-960B-3C6816C83F12}" presName="hierChild4" presStyleCnt="0"/>
      <dgm:spPr/>
    </dgm:pt>
    <dgm:pt modelId="{1E87EBA9-6E3E-45D7-B73A-8D75274AA331}" type="pres">
      <dgm:prSet presAssocID="{7906D8CE-5346-4060-960B-3C6816C83F12}" presName="hierChild5" presStyleCnt="0"/>
      <dgm:spPr/>
    </dgm:pt>
    <dgm:pt modelId="{B4BB417E-56D2-4834-B209-8A8ECE5307AB}" type="pres">
      <dgm:prSet presAssocID="{5283DDAF-64D7-40D9-9631-F2FE9E21FE0D}" presName="Name35" presStyleLbl="parChTrans1D2" presStyleIdx="1" presStyleCnt="2"/>
      <dgm:spPr/>
      <dgm:t>
        <a:bodyPr/>
        <a:lstStyle/>
        <a:p>
          <a:endParaRPr lang="es-UY"/>
        </a:p>
      </dgm:t>
    </dgm:pt>
    <dgm:pt modelId="{2DB40A61-8C96-442F-AB4F-279D060ECFAD}" type="pres">
      <dgm:prSet presAssocID="{CAFFDCD0-73DC-41D0-A397-0AC36761FC51}" presName="hierRoot2" presStyleCnt="0">
        <dgm:presLayoutVars>
          <dgm:hierBranch/>
        </dgm:presLayoutVars>
      </dgm:prSet>
      <dgm:spPr/>
    </dgm:pt>
    <dgm:pt modelId="{6A2279C8-545F-4F7B-B756-951545B07244}" type="pres">
      <dgm:prSet presAssocID="{CAFFDCD0-73DC-41D0-A397-0AC36761FC51}" presName="rootComposite" presStyleCnt="0"/>
      <dgm:spPr/>
    </dgm:pt>
    <dgm:pt modelId="{A92F4425-9D8E-4F02-B144-4BA036010496}" type="pres">
      <dgm:prSet presAssocID="{CAFFDCD0-73DC-41D0-A397-0AC36761FC5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58E8A31E-30F2-4588-9D74-95C2F93F6D73}" type="pres">
      <dgm:prSet presAssocID="{CAFFDCD0-73DC-41D0-A397-0AC36761FC51}" presName="rootConnector" presStyleLbl="node2" presStyleIdx="1" presStyleCnt="2"/>
      <dgm:spPr/>
      <dgm:t>
        <a:bodyPr/>
        <a:lstStyle/>
        <a:p>
          <a:endParaRPr lang="es-UY"/>
        </a:p>
      </dgm:t>
    </dgm:pt>
    <dgm:pt modelId="{7CC648B1-D608-4AE3-8695-6232561AE7DF}" type="pres">
      <dgm:prSet presAssocID="{CAFFDCD0-73DC-41D0-A397-0AC36761FC51}" presName="hierChild4" presStyleCnt="0"/>
      <dgm:spPr/>
    </dgm:pt>
    <dgm:pt modelId="{BA384059-A441-4F3F-97E0-8905AEEA2588}" type="pres">
      <dgm:prSet presAssocID="{CAFFDCD0-73DC-41D0-A397-0AC36761FC51}" presName="hierChild5" presStyleCnt="0"/>
      <dgm:spPr/>
    </dgm:pt>
    <dgm:pt modelId="{EC56CB41-94E0-4723-AD4F-5ECD148961A1}" type="pres">
      <dgm:prSet presAssocID="{755A0825-4B36-48A8-9D31-C0B22F0F83DB}" presName="hierChild3" presStyleCnt="0"/>
      <dgm:spPr/>
    </dgm:pt>
  </dgm:ptLst>
  <dgm:cxnLst>
    <dgm:cxn modelId="{C373F0A0-665B-43B1-B876-98BD7E293905}" type="presOf" srcId="{755A0825-4B36-48A8-9D31-C0B22F0F83DB}" destId="{B734CB77-3DBF-4FAE-B092-6E6CE15A655C}" srcOrd="1" destOrd="0" presId="urn:microsoft.com/office/officeart/2005/8/layout/orgChart1"/>
    <dgm:cxn modelId="{C749E420-7AB5-40DE-B07F-4BC91BE3B8DA}" type="presOf" srcId="{D52FDCFE-C7E0-4C5B-B9D3-36B57600F279}" destId="{8D013DB4-9A21-4941-AD30-CF947E5B2C8A}" srcOrd="0" destOrd="0" presId="urn:microsoft.com/office/officeart/2005/8/layout/orgChart1"/>
    <dgm:cxn modelId="{CDD35A15-3374-454C-B1F0-2E01590C4762}" srcId="{755A0825-4B36-48A8-9D31-C0B22F0F83DB}" destId="{CAFFDCD0-73DC-41D0-A397-0AC36761FC51}" srcOrd="1" destOrd="0" parTransId="{5283DDAF-64D7-40D9-9631-F2FE9E21FE0D}" sibTransId="{FE189DE6-F026-4513-89AD-B37B7BB75730}"/>
    <dgm:cxn modelId="{01C96002-4A2B-472C-A63D-6F8391E2EBD4}" type="presOf" srcId="{5283DDAF-64D7-40D9-9631-F2FE9E21FE0D}" destId="{B4BB417E-56D2-4834-B209-8A8ECE5307AB}" srcOrd="0" destOrd="0" presId="urn:microsoft.com/office/officeart/2005/8/layout/orgChart1"/>
    <dgm:cxn modelId="{ED8F22E6-F973-4488-8E66-5C20C9050108}" srcId="{755A0825-4B36-48A8-9D31-C0B22F0F83DB}" destId="{7906D8CE-5346-4060-960B-3C6816C83F12}" srcOrd="0" destOrd="0" parTransId="{D52FDCFE-C7E0-4C5B-B9D3-36B57600F279}" sibTransId="{B6172DD5-4E8F-4C95-993A-2D4D7513D048}"/>
    <dgm:cxn modelId="{01AF3CBB-B550-4AC4-A9D5-F8171671BBF2}" type="presOf" srcId="{CAFFDCD0-73DC-41D0-A397-0AC36761FC51}" destId="{58E8A31E-30F2-4588-9D74-95C2F93F6D73}" srcOrd="1" destOrd="0" presId="urn:microsoft.com/office/officeart/2005/8/layout/orgChart1"/>
    <dgm:cxn modelId="{E9979E4B-28B3-4B1B-83E8-6B7820FB01E8}" type="presOf" srcId="{7906D8CE-5346-4060-960B-3C6816C83F12}" destId="{5130FCF0-815B-482F-A9D0-460FB8417E6B}" srcOrd="0" destOrd="0" presId="urn:microsoft.com/office/officeart/2005/8/layout/orgChart1"/>
    <dgm:cxn modelId="{0D29BE59-1812-494E-8BEA-55AF79AA2EED}" srcId="{4517FFEA-00A4-460D-88A1-0ABA489F4588}" destId="{755A0825-4B36-48A8-9D31-C0B22F0F83DB}" srcOrd="0" destOrd="0" parTransId="{60D76B3B-6C0E-419A-B9F3-12C0B78D093A}" sibTransId="{C2EE7918-C80E-4525-8703-D2A22419C6B6}"/>
    <dgm:cxn modelId="{C19C1BB0-3CDB-4544-8E0A-B68588009A86}" type="presOf" srcId="{4517FFEA-00A4-460D-88A1-0ABA489F4588}" destId="{8DEE7395-FD50-4792-8625-42DEB5735FEC}" srcOrd="0" destOrd="0" presId="urn:microsoft.com/office/officeart/2005/8/layout/orgChart1"/>
    <dgm:cxn modelId="{35B8D512-3B87-47AC-8EFD-96BDB5C9085F}" type="presOf" srcId="{755A0825-4B36-48A8-9D31-C0B22F0F83DB}" destId="{545A9CD5-E632-465B-9131-F5A06357207E}" srcOrd="0" destOrd="0" presId="urn:microsoft.com/office/officeart/2005/8/layout/orgChart1"/>
    <dgm:cxn modelId="{AAE5E71C-A3F4-4A39-86EC-74B971027898}" type="presOf" srcId="{7906D8CE-5346-4060-960B-3C6816C83F12}" destId="{A31B95D4-1EEE-408D-AF44-DD0084102C75}" srcOrd="1" destOrd="0" presId="urn:microsoft.com/office/officeart/2005/8/layout/orgChart1"/>
    <dgm:cxn modelId="{56C55396-5A09-494D-9BFD-12A3147C6D8F}" type="presOf" srcId="{CAFFDCD0-73DC-41D0-A397-0AC36761FC51}" destId="{A92F4425-9D8E-4F02-B144-4BA036010496}" srcOrd="0" destOrd="0" presId="urn:microsoft.com/office/officeart/2005/8/layout/orgChart1"/>
    <dgm:cxn modelId="{E4737561-F470-4001-86A0-F367889D86E3}" type="presParOf" srcId="{8DEE7395-FD50-4792-8625-42DEB5735FEC}" destId="{5D615D19-3B95-406D-A484-3291CAF9B2A5}" srcOrd="0" destOrd="0" presId="urn:microsoft.com/office/officeart/2005/8/layout/orgChart1"/>
    <dgm:cxn modelId="{B79AA7D7-AF16-4D36-9397-E8D01EB90A6E}" type="presParOf" srcId="{5D615D19-3B95-406D-A484-3291CAF9B2A5}" destId="{D23D1A9C-1BEC-4F75-B281-F796944A329F}" srcOrd="0" destOrd="0" presId="urn:microsoft.com/office/officeart/2005/8/layout/orgChart1"/>
    <dgm:cxn modelId="{EF029822-0B23-438A-8C85-FB78A8BB2786}" type="presParOf" srcId="{D23D1A9C-1BEC-4F75-B281-F796944A329F}" destId="{545A9CD5-E632-465B-9131-F5A06357207E}" srcOrd="0" destOrd="0" presId="urn:microsoft.com/office/officeart/2005/8/layout/orgChart1"/>
    <dgm:cxn modelId="{F17F6FBC-4095-4EEF-9408-4913F37C0994}" type="presParOf" srcId="{D23D1A9C-1BEC-4F75-B281-F796944A329F}" destId="{B734CB77-3DBF-4FAE-B092-6E6CE15A655C}" srcOrd="1" destOrd="0" presId="urn:microsoft.com/office/officeart/2005/8/layout/orgChart1"/>
    <dgm:cxn modelId="{9ECFCCA7-F76E-4AC4-BCE9-000DFA130C34}" type="presParOf" srcId="{5D615D19-3B95-406D-A484-3291CAF9B2A5}" destId="{7EAA929D-B33D-4FC9-BBEA-AEE59E77E0F7}" srcOrd="1" destOrd="0" presId="urn:microsoft.com/office/officeart/2005/8/layout/orgChart1"/>
    <dgm:cxn modelId="{8B9F8569-32B0-4CD2-B9BF-5A858B2B9A56}" type="presParOf" srcId="{7EAA929D-B33D-4FC9-BBEA-AEE59E77E0F7}" destId="{8D013DB4-9A21-4941-AD30-CF947E5B2C8A}" srcOrd="0" destOrd="0" presId="urn:microsoft.com/office/officeart/2005/8/layout/orgChart1"/>
    <dgm:cxn modelId="{EB7C1CA6-D9F3-48E7-A85F-93B839CE9A24}" type="presParOf" srcId="{7EAA929D-B33D-4FC9-BBEA-AEE59E77E0F7}" destId="{2A706C0C-945B-4CD3-BF7E-1C4F04AB2233}" srcOrd="1" destOrd="0" presId="urn:microsoft.com/office/officeart/2005/8/layout/orgChart1"/>
    <dgm:cxn modelId="{262CB5A8-A256-4E53-8B1D-73E9B4444712}" type="presParOf" srcId="{2A706C0C-945B-4CD3-BF7E-1C4F04AB2233}" destId="{7C0D28EF-2698-4A32-AACB-FAF78B768270}" srcOrd="0" destOrd="0" presId="urn:microsoft.com/office/officeart/2005/8/layout/orgChart1"/>
    <dgm:cxn modelId="{BD36EDD7-4231-47D6-881B-F2CFF282D78A}" type="presParOf" srcId="{7C0D28EF-2698-4A32-AACB-FAF78B768270}" destId="{5130FCF0-815B-482F-A9D0-460FB8417E6B}" srcOrd="0" destOrd="0" presId="urn:microsoft.com/office/officeart/2005/8/layout/orgChart1"/>
    <dgm:cxn modelId="{76AA63AF-A720-4099-8E97-83D09F7CDD0D}" type="presParOf" srcId="{7C0D28EF-2698-4A32-AACB-FAF78B768270}" destId="{A31B95D4-1EEE-408D-AF44-DD0084102C75}" srcOrd="1" destOrd="0" presId="urn:microsoft.com/office/officeart/2005/8/layout/orgChart1"/>
    <dgm:cxn modelId="{6CD4CBDA-A521-420E-B655-E0AF41911E69}" type="presParOf" srcId="{2A706C0C-945B-4CD3-BF7E-1C4F04AB2233}" destId="{615D5E24-64F0-45DD-8D8C-80160100C810}" srcOrd="1" destOrd="0" presId="urn:microsoft.com/office/officeart/2005/8/layout/orgChart1"/>
    <dgm:cxn modelId="{0D00BA42-A7A9-496E-9CE2-DDA24EFC66A9}" type="presParOf" srcId="{2A706C0C-945B-4CD3-BF7E-1C4F04AB2233}" destId="{1E87EBA9-6E3E-45D7-B73A-8D75274AA331}" srcOrd="2" destOrd="0" presId="urn:microsoft.com/office/officeart/2005/8/layout/orgChart1"/>
    <dgm:cxn modelId="{6E817C9D-F400-40B8-A291-3BF7547BBAC2}" type="presParOf" srcId="{7EAA929D-B33D-4FC9-BBEA-AEE59E77E0F7}" destId="{B4BB417E-56D2-4834-B209-8A8ECE5307AB}" srcOrd="2" destOrd="0" presId="urn:microsoft.com/office/officeart/2005/8/layout/orgChart1"/>
    <dgm:cxn modelId="{57EE8C15-EC48-45C2-97AB-9DCFBEC6D050}" type="presParOf" srcId="{7EAA929D-B33D-4FC9-BBEA-AEE59E77E0F7}" destId="{2DB40A61-8C96-442F-AB4F-279D060ECFAD}" srcOrd="3" destOrd="0" presId="urn:microsoft.com/office/officeart/2005/8/layout/orgChart1"/>
    <dgm:cxn modelId="{5F6B9418-734E-44CB-BAA9-2F113D087863}" type="presParOf" srcId="{2DB40A61-8C96-442F-AB4F-279D060ECFAD}" destId="{6A2279C8-545F-4F7B-B756-951545B07244}" srcOrd="0" destOrd="0" presId="urn:microsoft.com/office/officeart/2005/8/layout/orgChart1"/>
    <dgm:cxn modelId="{D3B50D7F-1C39-44CE-8F1B-4AEB0BE7E26C}" type="presParOf" srcId="{6A2279C8-545F-4F7B-B756-951545B07244}" destId="{A92F4425-9D8E-4F02-B144-4BA036010496}" srcOrd="0" destOrd="0" presId="urn:microsoft.com/office/officeart/2005/8/layout/orgChart1"/>
    <dgm:cxn modelId="{D0D472F1-4986-4AC6-B510-958AC6A6819A}" type="presParOf" srcId="{6A2279C8-545F-4F7B-B756-951545B07244}" destId="{58E8A31E-30F2-4588-9D74-95C2F93F6D73}" srcOrd="1" destOrd="0" presId="urn:microsoft.com/office/officeart/2005/8/layout/orgChart1"/>
    <dgm:cxn modelId="{040A7909-8555-4CD4-9623-F171B5AC7A35}" type="presParOf" srcId="{2DB40A61-8C96-442F-AB4F-279D060ECFAD}" destId="{7CC648B1-D608-4AE3-8695-6232561AE7DF}" srcOrd="1" destOrd="0" presId="urn:microsoft.com/office/officeart/2005/8/layout/orgChart1"/>
    <dgm:cxn modelId="{2F0487F1-C56E-4403-974E-3A4C6146EA1C}" type="presParOf" srcId="{2DB40A61-8C96-442F-AB4F-279D060ECFAD}" destId="{BA384059-A441-4F3F-97E0-8905AEEA2588}" srcOrd="2" destOrd="0" presId="urn:microsoft.com/office/officeart/2005/8/layout/orgChart1"/>
    <dgm:cxn modelId="{45FFA5FB-C6CD-4FDF-B4B1-1EDB3B3A261C}" type="presParOf" srcId="{5D615D19-3B95-406D-A484-3291CAF9B2A5}" destId="{EC56CB41-94E0-4723-AD4F-5ECD148961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C848E-2834-4FFA-B72C-A191E307AC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4A97BC0-D3AB-45B5-99C2-D578ABFB516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MESODERMO</a:t>
          </a:r>
        </a:p>
      </dgm:t>
    </dgm:pt>
    <dgm:pt modelId="{009B12E6-FB73-49BF-AFCC-931033E6CA21}" type="parTrans" cxnId="{F52C8646-4D30-44F4-874F-289FCA07272D}">
      <dgm:prSet/>
      <dgm:spPr/>
      <dgm:t>
        <a:bodyPr/>
        <a:lstStyle/>
        <a:p>
          <a:endParaRPr lang="es-UY"/>
        </a:p>
      </dgm:t>
    </dgm:pt>
    <dgm:pt modelId="{BF56F31C-D7BF-412B-88B1-13649EEABBC3}" type="sibTrans" cxnId="{F52C8646-4D30-44F4-874F-289FCA07272D}">
      <dgm:prSet/>
      <dgm:spPr/>
      <dgm:t>
        <a:bodyPr/>
        <a:lstStyle/>
        <a:p>
          <a:endParaRPr lang="es-UY"/>
        </a:p>
      </dgm:t>
    </dgm:pt>
    <dgm:pt modelId="{DFE1E59D-C2DB-4778-B2B3-6D8BA84D7FFC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 MUSCULAR</a:t>
          </a:r>
        </a:p>
      </dgm:t>
    </dgm:pt>
    <dgm:pt modelId="{370B4799-1F1D-4BB0-8F47-339AEBDEA8DA}" type="parTrans" cxnId="{2459C724-1A4D-4377-906A-849E632C2C60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2E2E50C2-FBC6-411A-90C0-8EA5FBD5643D}" type="sibTrans" cxnId="{2459C724-1A4D-4377-906A-849E632C2C60}">
      <dgm:prSet/>
      <dgm:spPr/>
      <dgm:t>
        <a:bodyPr/>
        <a:lstStyle/>
        <a:p>
          <a:endParaRPr lang="es-UY"/>
        </a:p>
      </dgm:t>
    </dgm:pt>
    <dgm:pt modelId="{157F641C-F22B-40AF-975C-C8A4AFBE4B45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MESÉNQUIMA</a:t>
          </a:r>
        </a:p>
      </dgm:t>
    </dgm:pt>
    <dgm:pt modelId="{29E6D672-9478-45A9-AA7B-638B81158325}" type="parTrans" cxnId="{011FE93E-EC1D-492B-8470-8DD0F66B2644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91FFF89E-5448-4D73-952E-FE1F64FD549A}" type="sibTrans" cxnId="{011FE93E-EC1D-492B-8470-8DD0F66B2644}">
      <dgm:prSet/>
      <dgm:spPr/>
      <dgm:t>
        <a:bodyPr/>
        <a:lstStyle/>
        <a:p>
          <a:endParaRPr lang="es-UY"/>
        </a:p>
      </dgm:t>
    </dgm:pt>
    <dgm:pt modelId="{338B0AA3-9D8D-4629-B78E-74CB6A21F42D}">
      <dgm:prSet/>
      <dgm:spPr>
        <a:solidFill>
          <a:schemeClr val="bg1"/>
        </a:solidFill>
        <a:ln>
          <a:solidFill>
            <a:srgbClr val="99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  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ÓSEO</a:t>
          </a:r>
        </a:p>
      </dgm:t>
    </dgm:pt>
    <dgm:pt modelId="{AB2C7560-F395-4E9D-818C-C9CFF6ADBAEA}" type="parTrans" cxnId="{E151037D-62AD-4101-95BE-F3D33C93A42A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840C1ACE-0891-4DBC-829B-E7333F554907}" type="sibTrans" cxnId="{E151037D-62AD-4101-95BE-F3D33C93A42A}">
      <dgm:prSet/>
      <dgm:spPr/>
      <dgm:t>
        <a:bodyPr/>
        <a:lstStyle/>
        <a:p>
          <a:endParaRPr lang="es-UY"/>
        </a:p>
      </dgm:t>
    </dgm:pt>
    <dgm:pt modelId="{E51E5BE9-1484-4F4F-9586-71B23D119DAC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TEJ. 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CARTÍLAGINOSO</a:t>
          </a:r>
        </a:p>
      </dgm:t>
    </dgm:pt>
    <dgm:pt modelId="{055495EB-2706-4969-A83D-A944C1C9B181}" type="parTrans" cxnId="{1990660A-E238-4E1F-B75A-2EAF920ECB69}">
      <dgm:prSet/>
      <dgm:spPr/>
      <dgm:t>
        <a:bodyPr/>
        <a:lstStyle/>
        <a:p>
          <a:endParaRPr lang="es-UY"/>
        </a:p>
      </dgm:t>
    </dgm:pt>
    <dgm:pt modelId="{240B06C8-F325-4C47-A071-20E5B7890909}" type="sibTrans" cxnId="{1990660A-E238-4E1F-B75A-2EAF920ECB69}">
      <dgm:prSet/>
      <dgm:spPr/>
      <dgm:t>
        <a:bodyPr/>
        <a:lstStyle/>
        <a:p>
          <a:endParaRPr lang="es-UY"/>
        </a:p>
      </dgm:t>
    </dgm:pt>
    <dgm:pt modelId="{0D0FF07C-D36B-424E-8D9F-E17518D0F76D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TEJ.CONECTIVO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LAXO</a:t>
          </a:r>
        </a:p>
      </dgm:t>
    </dgm:pt>
    <dgm:pt modelId="{7F99C05B-8BA7-4FE0-928E-A19BA7A14953}" type="parTrans" cxnId="{E07DC356-F68C-49EA-B141-C24F413D9AF2}">
      <dgm:prSet/>
      <dgm:spPr/>
      <dgm:t>
        <a:bodyPr/>
        <a:lstStyle/>
        <a:p>
          <a:endParaRPr lang="es-UY"/>
        </a:p>
      </dgm:t>
    </dgm:pt>
    <dgm:pt modelId="{36271B9F-0107-4DA3-A990-C61CCB870029}" type="sibTrans" cxnId="{E07DC356-F68C-49EA-B141-C24F413D9AF2}">
      <dgm:prSet/>
      <dgm:spPr/>
      <dgm:t>
        <a:bodyPr/>
        <a:lstStyle/>
        <a:p>
          <a:endParaRPr lang="es-UY"/>
        </a:p>
      </dgm:t>
    </dgm:pt>
    <dgm:pt modelId="{1BAE0577-F17D-4632-A746-A05F27FA0903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CÉLULAS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SANGUÍNEAS</a:t>
          </a:r>
        </a:p>
      </dgm:t>
    </dgm:pt>
    <dgm:pt modelId="{208A1854-8E14-488D-B7B7-4C03031661F5}" type="parTrans" cxnId="{81FC025E-15BD-46F8-B3B5-B7B853A340B0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5C4FC4A1-D3F5-4466-8D16-C43784BF354E}" type="sibTrans" cxnId="{81FC025E-15BD-46F8-B3B5-B7B853A340B0}">
      <dgm:prSet/>
      <dgm:spPr/>
      <dgm:t>
        <a:bodyPr/>
        <a:lstStyle/>
        <a:p>
          <a:endParaRPr lang="es-UY"/>
        </a:p>
      </dgm:t>
    </dgm:pt>
    <dgm:pt modelId="{B3130105-886C-4124-AAC5-9FA47351E052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ENDOTELIOS Y MESOTELIOS</a:t>
          </a:r>
        </a:p>
      </dgm:t>
    </dgm:pt>
    <dgm:pt modelId="{2B02781D-A042-4F49-861A-24D70715F4B5}" type="parTrans" cxnId="{36AD65DB-7A83-4FCB-99A5-A01FE60A3850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8D1B55A3-4D0D-4614-85EB-6521E8FB5796}" type="sibTrans" cxnId="{36AD65DB-7A83-4FCB-99A5-A01FE60A3850}">
      <dgm:prSet/>
      <dgm:spPr/>
      <dgm:t>
        <a:bodyPr/>
        <a:lstStyle/>
        <a:p>
          <a:endParaRPr lang="es-UY"/>
        </a:p>
      </dgm:t>
    </dgm:pt>
    <dgm:pt modelId="{9C6E526D-C336-4BF1-9146-585DBCBDF784}" type="pres">
      <dgm:prSet presAssocID="{376C848E-2834-4FFA-B72C-A191E307AC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944702-0F68-4C27-A687-C34AE0661D75}" type="pres">
      <dgm:prSet presAssocID="{A4A97BC0-D3AB-45B5-99C2-D578ABFB5166}" presName="hierRoot1" presStyleCnt="0">
        <dgm:presLayoutVars>
          <dgm:hierBranch/>
        </dgm:presLayoutVars>
      </dgm:prSet>
      <dgm:spPr/>
    </dgm:pt>
    <dgm:pt modelId="{E0E32BD3-B50A-4847-9617-A230B8BFBAAC}" type="pres">
      <dgm:prSet presAssocID="{A4A97BC0-D3AB-45B5-99C2-D578ABFB5166}" presName="rootComposite1" presStyleCnt="0"/>
      <dgm:spPr/>
    </dgm:pt>
    <dgm:pt modelId="{1160A6C3-28E4-47D7-8B4B-29692FAE0AD7}" type="pres">
      <dgm:prSet presAssocID="{A4A97BC0-D3AB-45B5-99C2-D578ABFB51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23A0AA71-4221-42D8-9D5E-6A1D65B936EE}" type="pres">
      <dgm:prSet presAssocID="{A4A97BC0-D3AB-45B5-99C2-D578ABFB5166}" presName="rootConnector1" presStyleLbl="node1" presStyleIdx="0" presStyleCnt="0"/>
      <dgm:spPr/>
      <dgm:t>
        <a:bodyPr/>
        <a:lstStyle/>
        <a:p>
          <a:endParaRPr lang="es-UY"/>
        </a:p>
      </dgm:t>
    </dgm:pt>
    <dgm:pt modelId="{CE3E19BF-9F16-4DD5-9C6C-4F01327E3144}" type="pres">
      <dgm:prSet presAssocID="{A4A97BC0-D3AB-45B5-99C2-D578ABFB5166}" presName="hierChild2" presStyleCnt="0"/>
      <dgm:spPr/>
    </dgm:pt>
    <dgm:pt modelId="{4630E371-0EF8-4BFF-BC2B-4687C37267D1}" type="pres">
      <dgm:prSet presAssocID="{370B4799-1F1D-4BB0-8F47-339AEBDEA8DA}" presName="Name35" presStyleLbl="parChTrans1D2" presStyleIdx="0" presStyleCnt="2"/>
      <dgm:spPr/>
      <dgm:t>
        <a:bodyPr/>
        <a:lstStyle/>
        <a:p>
          <a:endParaRPr lang="es-UY"/>
        </a:p>
      </dgm:t>
    </dgm:pt>
    <dgm:pt modelId="{E6AE8356-D381-4234-ABE7-5E457C3D1D82}" type="pres">
      <dgm:prSet presAssocID="{DFE1E59D-C2DB-4778-B2B3-6D8BA84D7FFC}" presName="hierRoot2" presStyleCnt="0">
        <dgm:presLayoutVars>
          <dgm:hierBranch/>
        </dgm:presLayoutVars>
      </dgm:prSet>
      <dgm:spPr/>
    </dgm:pt>
    <dgm:pt modelId="{DAC387CB-D9E1-4576-A36E-3B3A675AAA32}" type="pres">
      <dgm:prSet presAssocID="{DFE1E59D-C2DB-4778-B2B3-6D8BA84D7FFC}" presName="rootComposite" presStyleCnt="0"/>
      <dgm:spPr/>
    </dgm:pt>
    <dgm:pt modelId="{FD63A4AC-0F1C-4662-87ED-9EFA8647AB7D}" type="pres">
      <dgm:prSet presAssocID="{DFE1E59D-C2DB-4778-B2B3-6D8BA84D7F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61DE71A4-6570-4874-9629-561EA2E684E0}" type="pres">
      <dgm:prSet presAssocID="{DFE1E59D-C2DB-4778-B2B3-6D8BA84D7FFC}" presName="rootConnector" presStyleLbl="node2" presStyleIdx="0" presStyleCnt="2"/>
      <dgm:spPr/>
      <dgm:t>
        <a:bodyPr/>
        <a:lstStyle/>
        <a:p>
          <a:endParaRPr lang="es-UY"/>
        </a:p>
      </dgm:t>
    </dgm:pt>
    <dgm:pt modelId="{BDAD4EC1-D400-41D7-AF25-61D2A7E4A1F6}" type="pres">
      <dgm:prSet presAssocID="{DFE1E59D-C2DB-4778-B2B3-6D8BA84D7FFC}" presName="hierChild4" presStyleCnt="0"/>
      <dgm:spPr/>
    </dgm:pt>
    <dgm:pt modelId="{5999CB2F-5863-4556-8EB7-93BF0EA1D0BC}" type="pres">
      <dgm:prSet presAssocID="{DFE1E59D-C2DB-4778-B2B3-6D8BA84D7FFC}" presName="hierChild5" presStyleCnt="0"/>
      <dgm:spPr/>
    </dgm:pt>
    <dgm:pt modelId="{F3C0B69C-EA17-415B-B5BB-4B33CC5BFD76}" type="pres">
      <dgm:prSet presAssocID="{29E6D672-9478-45A9-AA7B-638B81158325}" presName="Name35" presStyleLbl="parChTrans1D2" presStyleIdx="1" presStyleCnt="2"/>
      <dgm:spPr/>
      <dgm:t>
        <a:bodyPr/>
        <a:lstStyle/>
        <a:p>
          <a:endParaRPr lang="es-UY"/>
        </a:p>
      </dgm:t>
    </dgm:pt>
    <dgm:pt modelId="{85DDE420-C812-44F2-A17B-AA30F8882A36}" type="pres">
      <dgm:prSet presAssocID="{157F641C-F22B-40AF-975C-C8A4AFBE4B45}" presName="hierRoot2" presStyleCnt="0">
        <dgm:presLayoutVars>
          <dgm:hierBranch/>
        </dgm:presLayoutVars>
      </dgm:prSet>
      <dgm:spPr/>
    </dgm:pt>
    <dgm:pt modelId="{C7CC4D53-D159-4463-A032-188D3BF7E98C}" type="pres">
      <dgm:prSet presAssocID="{157F641C-F22B-40AF-975C-C8A4AFBE4B45}" presName="rootComposite" presStyleCnt="0"/>
      <dgm:spPr/>
    </dgm:pt>
    <dgm:pt modelId="{BD7B74FE-EBDC-43DC-97D2-2B33114CD2E5}" type="pres">
      <dgm:prSet presAssocID="{157F641C-F22B-40AF-975C-C8A4AFBE4B4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1A9479A2-3392-4636-82B3-0AB9085416C0}" type="pres">
      <dgm:prSet presAssocID="{157F641C-F22B-40AF-975C-C8A4AFBE4B45}" presName="rootConnector" presStyleLbl="node2" presStyleIdx="1" presStyleCnt="2"/>
      <dgm:spPr/>
      <dgm:t>
        <a:bodyPr/>
        <a:lstStyle/>
        <a:p>
          <a:endParaRPr lang="es-UY"/>
        </a:p>
      </dgm:t>
    </dgm:pt>
    <dgm:pt modelId="{2C03ABB4-D5B6-4B18-9B08-9EE3E8E6FB5E}" type="pres">
      <dgm:prSet presAssocID="{157F641C-F22B-40AF-975C-C8A4AFBE4B45}" presName="hierChild4" presStyleCnt="0"/>
      <dgm:spPr/>
    </dgm:pt>
    <dgm:pt modelId="{1E234C94-70B1-4850-9CBA-66865A1A724E}" type="pres">
      <dgm:prSet presAssocID="{AB2C7560-F395-4E9D-818C-C9CFF6ADBAEA}" presName="Name35" presStyleLbl="parChTrans1D3" presStyleIdx="0" presStyleCnt="5"/>
      <dgm:spPr/>
      <dgm:t>
        <a:bodyPr/>
        <a:lstStyle/>
        <a:p>
          <a:endParaRPr lang="es-UY"/>
        </a:p>
      </dgm:t>
    </dgm:pt>
    <dgm:pt modelId="{1F0AF0A6-489E-4EAD-AB6F-5FDFB642CDAA}" type="pres">
      <dgm:prSet presAssocID="{338B0AA3-9D8D-4629-B78E-74CB6A21F42D}" presName="hierRoot2" presStyleCnt="0">
        <dgm:presLayoutVars>
          <dgm:hierBranch val="r"/>
        </dgm:presLayoutVars>
      </dgm:prSet>
      <dgm:spPr/>
    </dgm:pt>
    <dgm:pt modelId="{8BFA4818-C1D1-4519-AFD8-0192F82E8262}" type="pres">
      <dgm:prSet presAssocID="{338B0AA3-9D8D-4629-B78E-74CB6A21F42D}" presName="rootComposite" presStyleCnt="0"/>
      <dgm:spPr/>
    </dgm:pt>
    <dgm:pt modelId="{D30F6A84-E212-4559-B30D-7C035EB14526}" type="pres">
      <dgm:prSet presAssocID="{338B0AA3-9D8D-4629-B78E-74CB6A21F42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EEDFD23F-75EA-48B3-A4E7-038B95E06D72}" type="pres">
      <dgm:prSet presAssocID="{338B0AA3-9D8D-4629-B78E-74CB6A21F42D}" presName="rootConnector" presStyleLbl="node3" presStyleIdx="0" presStyleCnt="5"/>
      <dgm:spPr/>
      <dgm:t>
        <a:bodyPr/>
        <a:lstStyle/>
        <a:p>
          <a:endParaRPr lang="es-UY"/>
        </a:p>
      </dgm:t>
    </dgm:pt>
    <dgm:pt modelId="{1C9C2417-14FD-4A07-9F50-E2D30CAA9CEB}" type="pres">
      <dgm:prSet presAssocID="{338B0AA3-9D8D-4629-B78E-74CB6A21F42D}" presName="hierChild4" presStyleCnt="0"/>
      <dgm:spPr/>
    </dgm:pt>
    <dgm:pt modelId="{F36AABF7-AEE1-4C9E-9D5F-04D2653E77BE}" type="pres">
      <dgm:prSet presAssocID="{338B0AA3-9D8D-4629-B78E-74CB6A21F42D}" presName="hierChild5" presStyleCnt="0"/>
      <dgm:spPr/>
    </dgm:pt>
    <dgm:pt modelId="{6F79F827-16E8-4577-9CDE-E4F0D91CE072}" type="pres">
      <dgm:prSet presAssocID="{055495EB-2706-4969-A83D-A944C1C9B181}" presName="Name35" presStyleLbl="parChTrans1D3" presStyleIdx="1" presStyleCnt="5"/>
      <dgm:spPr/>
      <dgm:t>
        <a:bodyPr/>
        <a:lstStyle/>
        <a:p>
          <a:endParaRPr lang="es-UY"/>
        </a:p>
      </dgm:t>
    </dgm:pt>
    <dgm:pt modelId="{810C7DFF-3F0A-4D1C-AB74-976E89679A1D}" type="pres">
      <dgm:prSet presAssocID="{E51E5BE9-1484-4F4F-9586-71B23D119DAC}" presName="hierRoot2" presStyleCnt="0">
        <dgm:presLayoutVars>
          <dgm:hierBranch val="r"/>
        </dgm:presLayoutVars>
      </dgm:prSet>
      <dgm:spPr/>
    </dgm:pt>
    <dgm:pt modelId="{8C8E6B7F-E268-4B94-8A80-A91F33051140}" type="pres">
      <dgm:prSet presAssocID="{E51E5BE9-1484-4F4F-9586-71B23D119DAC}" presName="rootComposite" presStyleCnt="0"/>
      <dgm:spPr/>
    </dgm:pt>
    <dgm:pt modelId="{3F53FF0F-4101-4C9F-BA9A-67C022F13428}" type="pres">
      <dgm:prSet presAssocID="{E51E5BE9-1484-4F4F-9586-71B23D119DAC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44BF8D0E-78C2-4020-952E-4461C93C030E}" type="pres">
      <dgm:prSet presAssocID="{E51E5BE9-1484-4F4F-9586-71B23D119DAC}" presName="rootConnector" presStyleLbl="node3" presStyleIdx="1" presStyleCnt="5"/>
      <dgm:spPr/>
      <dgm:t>
        <a:bodyPr/>
        <a:lstStyle/>
        <a:p>
          <a:endParaRPr lang="es-UY"/>
        </a:p>
      </dgm:t>
    </dgm:pt>
    <dgm:pt modelId="{AC74834A-51DA-4C37-A520-FFEBE4C37B44}" type="pres">
      <dgm:prSet presAssocID="{E51E5BE9-1484-4F4F-9586-71B23D119DAC}" presName="hierChild4" presStyleCnt="0"/>
      <dgm:spPr/>
    </dgm:pt>
    <dgm:pt modelId="{809C2D02-ADC2-4F8B-9572-D64C5CCA9154}" type="pres">
      <dgm:prSet presAssocID="{E51E5BE9-1484-4F4F-9586-71B23D119DAC}" presName="hierChild5" presStyleCnt="0"/>
      <dgm:spPr/>
    </dgm:pt>
    <dgm:pt modelId="{9E509105-4BE3-4943-8150-6517F803C5A9}" type="pres">
      <dgm:prSet presAssocID="{7F99C05B-8BA7-4FE0-928E-A19BA7A14953}" presName="Name35" presStyleLbl="parChTrans1D3" presStyleIdx="2" presStyleCnt="5"/>
      <dgm:spPr/>
      <dgm:t>
        <a:bodyPr/>
        <a:lstStyle/>
        <a:p>
          <a:endParaRPr lang="es-UY"/>
        </a:p>
      </dgm:t>
    </dgm:pt>
    <dgm:pt modelId="{9267FEAE-ADE8-4773-95E2-F9D44AAC1036}" type="pres">
      <dgm:prSet presAssocID="{0D0FF07C-D36B-424E-8D9F-E17518D0F76D}" presName="hierRoot2" presStyleCnt="0">
        <dgm:presLayoutVars>
          <dgm:hierBranch val="r"/>
        </dgm:presLayoutVars>
      </dgm:prSet>
      <dgm:spPr/>
    </dgm:pt>
    <dgm:pt modelId="{B73F87A3-B362-4D5B-8F04-C6230640267F}" type="pres">
      <dgm:prSet presAssocID="{0D0FF07C-D36B-424E-8D9F-E17518D0F76D}" presName="rootComposite" presStyleCnt="0"/>
      <dgm:spPr/>
    </dgm:pt>
    <dgm:pt modelId="{EF0E98FE-9FD9-420B-962A-50B497B5AFCA}" type="pres">
      <dgm:prSet presAssocID="{0D0FF07C-D36B-424E-8D9F-E17518D0F76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4FB44421-A08C-4491-A841-23DFCE4EA39B}" type="pres">
      <dgm:prSet presAssocID="{0D0FF07C-D36B-424E-8D9F-E17518D0F76D}" presName="rootConnector" presStyleLbl="node3" presStyleIdx="2" presStyleCnt="5"/>
      <dgm:spPr/>
      <dgm:t>
        <a:bodyPr/>
        <a:lstStyle/>
        <a:p>
          <a:endParaRPr lang="es-UY"/>
        </a:p>
      </dgm:t>
    </dgm:pt>
    <dgm:pt modelId="{864AE901-8C9B-4B12-8F96-36868DB9D067}" type="pres">
      <dgm:prSet presAssocID="{0D0FF07C-D36B-424E-8D9F-E17518D0F76D}" presName="hierChild4" presStyleCnt="0"/>
      <dgm:spPr/>
    </dgm:pt>
    <dgm:pt modelId="{E490755D-B02B-4ADE-93EE-63C3A47373A5}" type="pres">
      <dgm:prSet presAssocID="{0D0FF07C-D36B-424E-8D9F-E17518D0F76D}" presName="hierChild5" presStyleCnt="0"/>
      <dgm:spPr/>
    </dgm:pt>
    <dgm:pt modelId="{6ABD5B93-C833-47DE-A6F1-9E135214F771}" type="pres">
      <dgm:prSet presAssocID="{208A1854-8E14-488D-B7B7-4C03031661F5}" presName="Name35" presStyleLbl="parChTrans1D3" presStyleIdx="3" presStyleCnt="5"/>
      <dgm:spPr/>
      <dgm:t>
        <a:bodyPr/>
        <a:lstStyle/>
        <a:p>
          <a:endParaRPr lang="es-UY"/>
        </a:p>
      </dgm:t>
    </dgm:pt>
    <dgm:pt modelId="{70ED9359-0587-43AA-9E76-BCFEEBD15D35}" type="pres">
      <dgm:prSet presAssocID="{1BAE0577-F17D-4632-A746-A05F27FA0903}" presName="hierRoot2" presStyleCnt="0">
        <dgm:presLayoutVars>
          <dgm:hierBranch val="r"/>
        </dgm:presLayoutVars>
      </dgm:prSet>
      <dgm:spPr/>
    </dgm:pt>
    <dgm:pt modelId="{4BF10044-5ED7-48DF-9C4C-77CD4D6EC293}" type="pres">
      <dgm:prSet presAssocID="{1BAE0577-F17D-4632-A746-A05F27FA0903}" presName="rootComposite" presStyleCnt="0"/>
      <dgm:spPr/>
    </dgm:pt>
    <dgm:pt modelId="{F85B6151-8FAA-4253-9EF5-58D333922A25}" type="pres">
      <dgm:prSet presAssocID="{1BAE0577-F17D-4632-A746-A05F27FA0903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1B07FC1F-B08C-4A36-84A1-5AD1CA0C724D}" type="pres">
      <dgm:prSet presAssocID="{1BAE0577-F17D-4632-A746-A05F27FA0903}" presName="rootConnector" presStyleLbl="node3" presStyleIdx="3" presStyleCnt="5"/>
      <dgm:spPr/>
      <dgm:t>
        <a:bodyPr/>
        <a:lstStyle/>
        <a:p>
          <a:endParaRPr lang="es-UY"/>
        </a:p>
      </dgm:t>
    </dgm:pt>
    <dgm:pt modelId="{37D7441C-D41F-4B72-9671-C406A52822D4}" type="pres">
      <dgm:prSet presAssocID="{1BAE0577-F17D-4632-A746-A05F27FA0903}" presName="hierChild4" presStyleCnt="0"/>
      <dgm:spPr/>
    </dgm:pt>
    <dgm:pt modelId="{C65C9FDF-7F5F-43FF-BB6F-ADAB90E7E810}" type="pres">
      <dgm:prSet presAssocID="{1BAE0577-F17D-4632-A746-A05F27FA0903}" presName="hierChild5" presStyleCnt="0"/>
      <dgm:spPr/>
    </dgm:pt>
    <dgm:pt modelId="{FA6458D2-F8CE-4C54-B1E1-E18625B443DD}" type="pres">
      <dgm:prSet presAssocID="{2B02781D-A042-4F49-861A-24D70715F4B5}" presName="Name35" presStyleLbl="parChTrans1D3" presStyleIdx="4" presStyleCnt="5"/>
      <dgm:spPr/>
      <dgm:t>
        <a:bodyPr/>
        <a:lstStyle/>
        <a:p>
          <a:endParaRPr lang="es-UY"/>
        </a:p>
      </dgm:t>
    </dgm:pt>
    <dgm:pt modelId="{2D87D949-F536-4828-9FC2-E92ADAE61847}" type="pres">
      <dgm:prSet presAssocID="{B3130105-886C-4124-AAC5-9FA47351E052}" presName="hierRoot2" presStyleCnt="0">
        <dgm:presLayoutVars>
          <dgm:hierBranch val="r"/>
        </dgm:presLayoutVars>
      </dgm:prSet>
      <dgm:spPr/>
    </dgm:pt>
    <dgm:pt modelId="{A145C465-1ECB-48A1-BE2C-6F46EE30CC92}" type="pres">
      <dgm:prSet presAssocID="{B3130105-886C-4124-AAC5-9FA47351E052}" presName="rootComposite" presStyleCnt="0"/>
      <dgm:spPr/>
    </dgm:pt>
    <dgm:pt modelId="{03B752EC-AA8D-46A5-85A6-042D8F2AA073}" type="pres">
      <dgm:prSet presAssocID="{B3130105-886C-4124-AAC5-9FA47351E052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D88B3C3B-7860-4AFB-BC9A-779FAD8F11CD}" type="pres">
      <dgm:prSet presAssocID="{B3130105-886C-4124-AAC5-9FA47351E052}" presName="rootConnector" presStyleLbl="node3" presStyleIdx="4" presStyleCnt="5"/>
      <dgm:spPr/>
      <dgm:t>
        <a:bodyPr/>
        <a:lstStyle/>
        <a:p>
          <a:endParaRPr lang="es-UY"/>
        </a:p>
      </dgm:t>
    </dgm:pt>
    <dgm:pt modelId="{32D9DC1B-ABC7-4294-AFFF-04B1720C5628}" type="pres">
      <dgm:prSet presAssocID="{B3130105-886C-4124-AAC5-9FA47351E052}" presName="hierChild4" presStyleCnt="0"/>
      <dgm:spPr/>
    </dgm:pt>
    <dgm:pt modelId="{9278D3A7-14A3-4203-A136-B9FA2DD360BE}" type="pres">
      <dgm:prSet presAssocID="{B3130105-886C-4124-AAC5-9FA47351E052}" presName="hierChild5" presStyleCnt="0"/>
      <dgm:spPr/>
    </dgm:pt>
    <dgm:pt modelId="{C89429A3-34B5-43F8-B83D-06FFF883DEA5}" type="pres">
      <dgm:prSet presAssocID="{157F641C-F22B-40AF-975C-C8A4AFBE4B45}" presName="hierChild5" presStyleCnt="0"/>
      <dgm:spPr/>
    </dgm:pt>
    <dgm:pt modelId="{C811FF75-7749-4BA0-99C8-8960B7F8B2AA}" type="pres">
      <dgm:prSet presAssocID="{A4A97BC0-D3AB-45B5-99C2-D578ABFB5166}" presName="hierChild3" presStyleCnt="0"/>
      <dgm:spPr/>
    </dgm:pt>
  </dgm:ptLst>
  <dgm:cxnLst>
    <dgm:cxn modelId="{75203575-652F-4EFD-A71C-28124727AC92}" type="presOf" srcId="{DFE1E59D-C2DB-4778-B2B3-6D8BA84D7FFC}" destId="{61DE71A4-6570-4874-9629-561EA2E684E0}" srcOrd="1" destOrd="0" presId="urn:microsoft.com/office/officeart/2005/8/layout/orgChart1"/>
    <dgm:cxn modelId="{36AD65DB-7A83-4FCB-99A5-A01FE60A3850}" srcId="{157F641C-F22B-40AF-975C-C8A4AFBE4B45}" destId="{B3130105-886C-4124-AAC5-9FA47351E052}" srcOrd="4" destOrd="0" parTransId="{2B02781D-A042-4F49-861A-24D70715F4B5}" sibTransId="{8D1B55A3-4D0D-4614-85EB-6521E8FB5796}"/>
    <dgm:cxn modelId="{011FE93E-EC1D-492B-8470-8DD0F66B2644}" srcId="{A4A97BC0-D3AB-45B5-99C2-D578ABFB5166}" destId="{157F641C-F22B-40AF-975C-C8A4AFBE4B45}" srcOrd="1" destOrd="0" parTransId="{29E6D672-9478-45A9-AA7B-638B81158325}" sibTransId="{91FFF89E-5448-4D73-952E-FE1F64FD549A}"/>
    <dgm:cxn modelId="{BEECDE48-CC48-4CCF-8B4E-61F1E93425ED}" type="presOf" srcId="{A4A97BC0-D3AB-45B5-99C2-D578ABFB5166}" destId="{23A0AA71-4221-42D8-9D5E-6A1D65B936EE}" srcOrd="1" destOrd="0" presId="urn:microsoft.com/office/officeart/2005/8/layout/orgChart1"/>
    <dgm:cxn modelId="{069B0C02-8C55-416A-8E53-8B8525AB3376}" type="presOf" srcId="{055495EB-2706-4969-A83D-A944C1C9B181}" destId="{6F79F827-16E8-4577-9CDE-E4F0D91CE072}" srcOrd="0" destOrd="0" presId="urn:microsoft.com/office/officeart/2005/8/layout/orgChart1"/>
    <dgm:cxn modelId="{B4969220-1BF8-4161-B909-6072875AED95}" type="presOf" srcId="{157F641C-F22B-40AF-975C-C8A4AFBE4B45}" destId="{1A9479A2-3392-4636-82B3-0AB9085416C0}" srcOrd="1" destOrd="0" presId="urn:microsoft.com/office/officeart/2005/8/layout/orgChart1"/>
    <dgm:cxn modelId="{4E0E5670-461E-4FB1-BA83-8D16BF05993D}" type="presOf" srcId="{376C848E-2834-4FFA-B72C-A191E307AC3E}" destId="{9C6E526D-C336-4BF1-9146-585DBCBDF784}" srcOrd="0" destOrd="0" presId="urn:microsoft.com/office/officeart/2005/8/layout/orgChart1"/>
    <dgm:cxn modelId="{35CEC20D-C192-49A4-80E2-71E71EA880B4}" type="presOf" srcId="{E51E5BE9-1484-4F4F-9586-71B23D119DAC}" destId="{44BF8D0E-78C2-4020-952E-4461C93C030E}" srcOrd="1" destOrd="0" presId="urn:microsoft.com/office/officeart/2005/8/layout/orgChart1"/>
    <dgm:cxn modelId="{2459C724-1A4D-4377-906A-849E632C2C60}" srcId="{A4A97BC0-D3AB-45B5-99C2-D578ABFB5166}" destId="{DFE1E59D-C2DB-4778-B2B3-6D8BA84D7FFC}" srcOrd="0" destOrd="0" parTransId="{370B4799-1F1D-4BB0-8F47-339AEBDEA8DA}" sibTransId="{2E2E50C2-FBC6-411A-90C0-8EA5FBD5643D}"/>
    <dgm:cxn modelId="{87DE1051-5FDE-4FDD-A4DB-F8BC80A285D3}" type="presOf" srcId="{1BAE0577-F17D-4632-A746-A05F27FA0903}" destId="{F85B6151-8FAA-4253-9EF5-58D333922A25}" srcOrd="0" destOrd="0" presId="urn:microsoft.com/office/officeart/2005/8/layout/orgChart1"/>
    <dgm:cxn modelId="{D926A69A-0B71-4918-A454-9AA8B5868B10}" type="presOf" srcId="{208A1854-8E14-488D-B7B7-4C03031661F5}" destId="{6ABD5B93-C833-47DE-A6F1-9E135214F771}" srcOrd="0" destOrd="0" presId="urn:microsoft.com/office/officeart/2005/8/layout/orgChart1"/>
    <dgm:cxn modelId="{81FC025E-15BD-46F8-B3B5-B7B853A340B0}" srcId="{157F641C-F22B-40AF-975C-C8A4AFBE4B45}" destId="{1BAE0577-F17D-4632-A746-A05F27FA0903}" srcOrd="3" destOrd="0" parTransId="{208A1854-8E14-488D-B7B7-4C03031661F5}" sibTransId="{5C4FC4A1-D3F5-4466-8D16-C43784BF354E}"/>
    <dgm:cxn modelId="{ACBDC8F3-B4F5-4268-939A-11DE34B0067B}" type="presOf" srcId="{7F99C05B-8BA7-4FE0-928E-A19BA7A14953}" destId="{9E509105-4BE3-4943-8150-6517F803C5A9}" srcOrd="0" destOrd="0" presId="urn:microsoft.com/office/officeart/2005/8/layout/orgChart1"/>
    <dgm:cxn modelId="{5ECFF237-1E54-40A1-8EFE-FA9B3090EB89}" type="presOf" srcId="{29E6D672-9478-45A9-AA7B-638B81158325}" destId="{F3C0B69C-EA17-415B-B5BB-4B33CC5BFD76}" srcOrd="0" destOrd="0" presId="urn:microsoft.com/office/officeart/2005/8/layout/orgChart1"/>
    <dgm:cxn modelId="{F52C8646-4D30-44F4-874F-289FCA07272D}" srcId="{376C848E-2834-4FFA-B72C-A191E307AC3E}" destId="{A4A97BC0-D3AB-45B5-99C2-D578ABFB5166}" srcOrd="0" destOrd="0" parTransId="{009B12E6-FB73-49BF-AFCC-931033E6CA21}" sibTransId="{BF56F31C-D7BF-412B-88B1-13649EEABBC3}"/>
    <dgm:cxn modelId="{AA42B56B-C3E9-427F-8E50-1AEAF81986D1}" type="presOf" srcId="{AB2C7560-F395-4E9D-818C-C9CFF6ADBAEA}" destId="{1E234C94-70B1-4850-9CBA-66865A1A724E}" srcOrd="0" destOrd="0" presId="urn:microsoft.com/office/officeart/2005/8/layout/orgChart1"/>
    <dgm:cxn modelId="{1990660A-E238-4E1F-B75A-2EAF920ECB69}" srcId="{157F641C-F22B-40AF-975C-C8A4AFBE4B45}" destId="{E51E5BE9-1484-4F4F-9586-71B23D119DAC}" srcOrd="1" destOrd="0" parTransId="{055495EB-2706-4969-A83D-A944C1C9B181}" sibTransId="{240B06C8-F325-4C47-A071-20E5B7890909}"/>
    <dgm:cxn modelId="{E675C1C8-A0FF-4A8F-80CC-3B80D298319B}" type="presOf" srcId="{B3130105-886C-4124-AAC5-9FA47351E052}" destId="{D88B3C3B-7860-4AFB-BC9A-779FAD8F11CD}" srcOrd="1" destOrd="0" presId="urn:microsoft.com/office/officeart/2005/8/layout/orgChart1"/>
    <dgm:cxn modelId="{C387CECA-2FA9-42BE-91F3-7B014D507557}" type="presOf" srcId="{DFE1E59D-C2DB-4778-B2B3-6D8BA84D7FFC}" destId="{FD63A4AC-0F1C-4662-87ED-9EFA8647AB7D}" srcOrd="0" destOrd="0" presId="urn:microsoft.com/office/officeart/2005/8/layout/orgChart1"/>
    <dgm:cxn modelId="{DCA0CCBA-A0E5-4B43-9275-93656F5C2C81}" type="presOf" srcId="{0D0FF07C-D36B-424E-8D9F-E17518D0F76D}" destId="{EF0E98FE-9FD9-420B-962A-50B497B5AFCA}" srcOrd="0" destOrd="0" presId="urn:microsoft.com/office/officeart/2005/8/layout/orgChart1"/>
    <dgm:cxn modelId="{1B284EBE-D4E5-4DBF-9E14-BA381A566B7A}" type="presOf" srcId="{1BAE0577-F17D-4632-A746-A05F27FA0903}" destId="{1B07FC1F-B08C-4A36-84A1-5AD1CA0C724D}" srcOrd="1" destOrd="0" presId="urn:microsoft.com/office/officeart/2005/8/layout/orgChart1"/>
    <dgm:cxn modelId="{9FF312C5-3E25-4DF5-97E4-155B273BCC57}" type="presOf" srcId="{A4A97BC0-D3AB-45B5-99C2-D578ABFB5166}" destId="{1160A6C3-28E4-47D7-8B4B-29692FAE0AD7}" srcOrd="0" destOrd="0" presId="urn:microsoft.com/office/officeart/2005/8/layout/orgChart1"/>
    <dgm:cxn modelId="{1CEAA2E0-A141-49BF-AA36-DDF8C232713C}" type="presOf" srcId="{338B0AA3-9D8D-4629-B78E-74CB6A21F42D}" destId="{EEDFD23F-75EA-48B3-A4E7-038B95E06D72}" srcOrd="1" destOrd="0" presId="urn:microsoft.com/office/officeart/2005/8/layout/orgChart1"/>
    <dgm:cxn modelId="{E151037D-62AD-4101-95BE-F3D33C93A42A}" srcId="{157F641C-F22B-40AF-975C-C8A4AFBE4B45}" destId="{338B0AA3-9D8D-4629-B78E-74CB6A21F42D}" srcOrd="0" destOrd="0" parTransId="{AB2C7560-F395-4E9D-818C-C9CFF6ADBAEA}" sibTransId="{840C1ACE-0891-4DBC-829B-E7333F554907}"/>
    <dgm:cxn modelId="{E07DC356-F68C-49EA-B141-C24F413D9AF2}" srcId="{157F641C-F22B-40AF-975C-C8A4AFBE4B45}" destId="{0D0FF07C-D36B-424E-8D9F-E17518D0F76D}" srcOrd="2" destOrd="0" parTransId="{7F99C05B-8BA7-4FE0-928E-A19BA7A14953}" sibTransId="{36271B9F-0107-4DA3-A990-C61CCB870029}"/>
    <dgm:cxn modelId="{FF71F919-0714-48C0-8D3A-A2379A54CC98}" type="presOf" srcId="{E51E5BE9-1484-4F4F-9586-71B23D119DAC}" destId="{3F53FF0F-4101-4C9F-BA9A-67C022F13428}" srcOrd="0" destOrd="0" presId="urn:microsoft.com/office/officeart/2005/8/layout/orgChart1"/>
    <dgm:cxn modelId="{2D180D5A-7C5A-47E1-87C0-55DC172E93F6}" type="presOf" srcId="{370B4799-1F1D-4BB0-8F47-339AEBDEA8DA}" destId="{4630E371-0EF8-4BFF-BC2B-4687C37267D1}" srcOrd="0" destOrd="0" presId="urn:microsoft.com/office/officeart/2005/8/layout/orgChart1"/>
    <dgm:cxn modelId="{E8C8951A-6458-47A2-A2B6-F7A617625504}" type="presOf" srcId="{157F641C-F22B-40AF-975C-C8A4AFBE4B45}" destId="{BD7B74FE-EBDC-43DC-97D2-2B33114CD2E5}" srcOrd="0" destOrd="0" presId="urn:microsoft.com/office/officeart/2005/8/layout/orgChart1"/>
    <dgm:cxn modelId="{9138DE1B-ED7D-448A-BD66-E990ABCA116E}" type="presOf" srcId="{2B02781D-A042-4F49-861A-24D70715F4B5}" destId="{FA6458D2-F8CE-4C54-B1E1-E18625B443DD}" srcOrd="0" destOrd="0" presId="urn:microsoft.com/office/officeart/2005/8/layout/orgChart1"/>
    <dgm:cxn modelId="{6FE6F36F-B5AA-408C-9735-E53F8AECB058}" type="presOf" srcId="{B3130105-886C-4124-AAC5-9FA47351E052}" destId="{03B752EC-AA8D-46A5-85A6-042D8F2AA073}" srcOrd="0" destOrd="0" presId="urn:microsoft.com/office/officeart/2005/8/layout/orgChart1"/>
    <dgm:cxn modelId="{2F5EA007-DB58-410A-A37A-E07679426796}" type="presOf" srcId="{338B0AA3-9D8D-4629-B78E-74CB6A21F42D}" destId="{D30F6A84-E212-4559-B30D-7C035EB14526}" srcOrd="0" destOrd="0" presId="urn:microsoft.com/office/officeart/2005/8/layout/orgChart1"/>
    <dgm:cxn modelId="{DF6AB8C3-B87D-4092-BA83-B2872A78B546}" type="presOf" srcId="{0D0FF07C-D36B-424E-8D9F-E17518D0F76D}" destId="{4FB44421-A08C-4491-A841-23DFCE4EA39B}" srcOrd="1" destOrd="0" presId="urn:microsoft.com/office/officeart/2005/8/layout/orgChart1"/>
    <dgm:cxn modelId="{26FA67B1-2F1B-40DE-BC2E-2F67D690DE08}" type="presParOf" srcId="{9C6E526D-C336-4BF1-9146-585DBCBDF784}" destId="{3B944702-0F68-4C27-A687-C34AE0661D75}" srcOrd="0" destOrd="0" presId="urn:microsoft.com/office/officeart/2005/8/layout/orgChart1"/>
    <dgm:cxn modelId="{7F0D6968-03C0-494F-A596-49826CC289C2}" type="presParOf" srcId="{3B944702-0F68-4C27-A687-C34AE0661D75}" destId="{E0E32BD3-B50A-4847-9617-A230B8BFBAAC}" srcOrd="0" destOrd="0" presId="urn:microsoft.com/office/officeart/2005/8/layout/orgChart1"/>
    <dgm:cxn modelId="{C24A2763-48DA-47EE-B1A7-A704A63A6A24}" type="presParOf" srcId="{E0E32BD3-B50A-4847-9617-A230B8BFBAAC}" destId="{1160A6C3-28E4-47D7-8B4B-29692FAE0AD7}" srcOrd="0" destOrd="0" presId="urn:microsoft.com/office/officeart/2005/8/layout/orgChart1"/>
    <dgm:cxn modelId="{16FF53EA-4DAD-4E41-BC69-2FB8FB7A855B}" type="presParOf" srcId="{E0E32BD3-B50A-4847-9617-A230B8BFBAAC}" destId="{23A0AA71-4221-42D8-9D5E-6A1D65B936EE}" srcOrd="1" destOrd="0" presId="urn:microsoft.com/office/officeart/2005/8/layout/orgChart1"/>
    <dgm:cxn modelId="{EE305095-8E34-4B1E-BCC3-C97E0BA68DFB}" type="presParOf" srcId="{3B944702-0F68-4C27-A687-C34AE0661D75}" destId="{CE3E19BF-9F16-4DD5-9C6C-4F01327E3144}" srcOrd="1" destOrd="0" presId="urn:microsoft.com/office/officeart/2005/8/layout/orgChart1"/>
    <dgm:cxn modelId="{D1BEAD94-40D1-4210-B626-54FA587D0E85}" type="presParOf" srcId="{CE3E19BF-9F16-4DD5-9C6C-4F01327E3144}" destId="{4630E371-0EF8-4BFF-BC2B-4687C37267D1}" srcOrd="0" destOrd="0" presId="urn:microsoft.com/office/officeart/2005/8/layout/orgChart1"/>
    <dgm:cxn modelId="{5792A98B-C455-4D4B-9F71-3F50474E817C}" type="presParOf" srcId="{CE3E19BF-9F16-4DD5-9C6C-4F01327E3144}" destId="{E6AE8356-D381-4234-ABE7-5E457C3D1D82}" srcOrd="1" destOrd="0" presId="urn:microsoft.com/office/officeart/2005/8/layout/orgChart1"/>
    <dgm:cxn modelId="{AD6F8462-5130-4BD8-947A-73E0C71EEF49}" type="presParOf" srcId="{E6AE8356-D381-4234-ABE7-5E457C3D1D82}" destId="{DAC387CB-D9E1-4576-A36E-3B3A675AAA32}" srcOrd="0" destOrd="0" presId="urn:microsoft.com/office/officeart/2005/8/layout/orgChart1"/>
    <dgm:cxn modelId="{5A8BEBB2-C43E-49A7-AA60-762F10024921}" type="presParOf" srcId="{DAC387CB-D9E1-4576-A36E-3B3A675AAA32}" destId="{FD63A4AC-0F1C-4662-87ED-9EFA8647AB7D}" srcOrd="0" destOrd="0" presId="urn:microsoft.com/office/officeart/2005/8/layout/orgChart1"/>
    <dgm:cxn modelId="{213D8F94-D0EA-4397-8774-1DD2167F31A3}" type="presParOf" srcId="{DAC387CB-D9E1-4576-A36E-3B3A675AAA32}" destId="{61DE71A4-6570-4874-9629-561EA2E684E0}" srcOrd="1" destOrd="0" presId="urn:microsoft.com/office/officeart/2005/8/layout/orgChart1"/>
    <dgm:cxn modelId="{A6CDDEB2-C8DF-48D9-9504-5181237C0957}" type="presParOf" srcId="{E6AE8356-D381-4234-ABE7-5E457C3D1D82}" destId="{BDAD4EC1-D400-41D7-AF25-61D2A7E4A1F6}" srcOrd="1" destOrd="0" presId="urn:microsoft.com/office/officeart/2005/8/layout/orgChart1"/>
    <dgm:cxn modelId="{960D19A2-0BA2-4508-93DA-1FED77358EEE}" type="presParOf" srcId="{E6AE8356-D381-4234-ABE7-5E457C3D1D82}" destId="{5999CB2F-5863-4556-8EB7-93BF0EA1D0BC}" srcOrd="2" destOrd="0" presId="urn:microsoft.com/office/officeart/2005/8/layout/orgChart1"/>
    <dgm:cxn modelId="{C3602D9D-D16F-4E49-B510-830D5E9786A2}" type="presParOf" srcId="{CE3E19BF-9F16-4DD5-9C6C-4F01327E3144}" destId="{F3C0B69C-EA17-415B-B5BB-4B33CC5BFD76}" srcOrd="2" destOrd="0" presId="urn:microsoft.com/office/officeart/2005/8/layout/orgChart1"/>
    <dgm:cxn modelId="{9B36D812-DB70-4F78-A32A-1724628C4A0E}" type="presParOf" srcId="{CE3E19BF-9F16-4DD5-9C6C-4F01327E3144}" destId="{85DDE420-C812-44F2-A17B-AA30F8882A36}" srcOrd="3" destOrd="0" presId="urn:microsoft.com/office/officeart/2005/8/layout/orgChart1"/>
    <dgm:cxn modelId="{FFCECBF4-7E03-411B-A9B7-0AFBF3BDE5A5}" type="presParOf" srcId="{85DDE420-C812-44F2-A17B-AA30F8882A36}" destId="{C7CC4D53-D159-4463-A032-188D3BF7E98C}" srcOrd="0" destOrd="0" presId="urn:microsoft.com/office/officeart/2005/8/layout/orgChart1"/>
    <dgm:cxn modelId="{BBC0D210-62AE-4E1A-A8FE-F9AEB283D0B6}" type="presParOf" srcId="{C7CC4D53-D159-4463-A032-188D3BF7E98C}" destId="{BD7B74FE-EBDC-43DC-97D2-2B33114CD2E5}" srcOrd="0" destOrd="0" presId="urn:microsoft.com/office/officeart/2005/8/layout/orgChart1"/>
    <dgm:cxn modelId="{04EBC4EB-88A0-48CC-871A-502D3944396A}" type="presParOf" srcId="{C7CC4D53-D159-4463-A032-188D3BF7E98C}" destId="{1A9479A2-3392-4636-82B3-0AB9085416C0}" srcOrd="1" destOrd="0" presId="urn:microsoft.com/office/officeart/2005/8/layout/orgChart1"/>
    <dgm:cxn modelId="{B622C5AB-3405-443A-BBD2-1415D2DFE375}" type="presParOf" srcId="{85DDE420-C812-44F2-A17B-AA30F8882A36}" destId="{2C03ABB4-D5B6-4B18-9B08-9EE3E8E6FB5E}" srcOrd="1" destOrd="0" presId="urn:microsoft.com/office/officeart/2005/8/layout/orgChart1"/>
    <dgm:cxn modelId="{3C51E441-358E-4CC2-AAB0-C18E4D7EAD65}" type="presParOf" srcId="{2C03ABB4-D5B6-4B18-9B08-9EE3E8E6FB5E}" destId="{1E234C94-70B1-4850-9CBA-66865A1A724E}" srcOrd="0" destOrd="0" presId="urn:microsoft.com/office/officeart/2005/8/layout/orgChart1"/>
    <dgm:cxn modelId="{BCC64E64-8F70-4382-895C-6AE8CA5E0AAA}" type="presParOf" srcId="{2C03ABB4-D5B6-4B18-9B08-9EE3E8E6FB5E}" destId="{1F0AF0A6-489E-4EAD-AB6F-5FDFB642CDAA}" srcOrd="1" destOrd="0" presId="urn:microsoft.com/office/officeart/2005/8/layout/orgChart1"/>
    <dgm:cxn modelId="{487017C8-F0CE-49B9-BA28-D15CEF06169C}" type="presParOf" srcId="{1F0AF0A6-489E-4EAD-AB6F-5FDFB642CDAA}" destId="{8BFA4818-C1D1-4519-AFD8-0192F82E8262}" srcOrd="0" destOrd="0" presId="urn:microsoft.com/office/officeart/2005/8/layout/orgChart1"/>
    <dgm:cxn modelId="{02A375F8-23E1-4F61-B45B-7A79C4F209A3}" type="presParOf" srcId="{8BFA4818-C1D1-4519-AFD8-0192F82E8262}" destId="{D30F6A84-E212-4559-B30D-7C035EB14526}" srcOrd="0" destOrd="0" presId="urn:microsoft.com/office/officeart/2005/8/layout/orgChart1"/>
    <dgm:cxn modelId="{C505CC91-1234-4A38-9C2E-5112B288B94B}" type="presParOf" srcId="{8BFA4818-C1D1-4519-AFD8-0192F82E8262}" destId="{EEDFD23F-75EA-48B3-A4E7-038B95E06D72}" srcOrd="1" destOrd="0" presId="urn:microsoft.com/office/officeart/2005/8/layout/orgChart1"/>
    <dgm:cxn modelId="{A5E78DB7-F461-44A7-A565-C7300B5B7076}" type="presParOf" srcId="{1F0AF0A6-489E-4EAD-AB6F-5FDFB642CDAA}" destId="{1C9C2417-14FD-4A07-9F50-E2D30CAA9CEB}" srcOrd="1" destOrd="0" presId="urn:microsoft.com/office/officeart/2005/8/layout/orgChart1"/>
    <dgm:cxn modelId="{42E4989B-0A26-4CD4-8B25-E42837924D6A}" type="presParOf" srcId="{1F0AF0A6-489E-4EAD-AB6F-5FDFB642CDAA}" destId="{F36AABF7-AEE1-4C9E-9D5F-04D2653E77BE}" srcOrd="2" destOrd="0" presId="urn:microsoft.com/office/officeart/2005/8/layout/orgChart1"/>
    <dgm:cxn modelId="{0C17EF47-242D-4592-9580-160A219ABC6D}" type="presParOf" srcId="{2C03ABB4-D5B6-4B18-9B08-9EE3E8E6FB5E}" destId="{6F79F827-16E8-4577-9CDE-E4F0D91CE072}" srcOrd="2" destOrd="0" presId="urn:microsoft.com/office/officeart/2005/8/layout/orgChart1"/>
    <dgm:cxn modelId="{F4090D4F-FB7F-4F23-82BE-94C19ACE43F5}" type="presParOf" srcId="{2C03ABB4-D5B6-4B18-9B08-9EE3E8E6FB5E}" destId="{810C7DFF-3F0A-4D1C-AB74-976E89679A1D}" srcOrd="3" destOrd="0" presId="urn:microsoft.com/office/officeart/2005/8/layout/orgChart1"/>
    <dgm:cxn modelId="{D88A228F-571E-4009-AD18-DBA98B25CA1F}" type="presParOf" srcId="{810C7DFF-3F0A-4D1C-AB74-976E89679A1D}" destId="{8C8E6B7F-E268-4B94-8A80-A91F33051140}" srcOrd="0" destOrd="0" presId="urn:microsoft.com/office/officeart/2005/8/layout/orgChart1"/>
    <dgm:cxn modelId="{B96F8660-006F-49DE-A0B1-D1B224F191AF}" type="presParOf" srcId="{8C8E6B7F-E268-4B94-8A80-A91F33051140}" destId="{3F53FF0F-4101-4C9F-BA9A-67C022F13428}" srcOrd="0" destOrd="0" presId="urn:microsoft.com/office/officeart/2005/8/layout/orgChart1"/>
    <dgm:cxn modelId="{B44FEB2F-0F0C-4A47-8C2D-796F10A204A0}" type="presParOf" srcId="{8C8E6B7F-E268-4B94-8A80-A91F33051140}" destId="{44BF8D0E-78C2-4020-952E-4461C93C030E}" srcOrd="1" destOrd="0" presId="urn:microsoft.com/office/officeart/2005/8/layout/orgChart1"/>
    <dgm:cxn modelId="{0AF07699-9C23-4FEF-83B8-E07FC95216E6}" type="presParOf" srcId="{810C7DFF-3F0A-4D1C-AB74-976E89679A1D}" destId="{AC74834A-51DA-4C37-A520-FFEBE4C37B44}" srcOrd="1" destOrd="0" presId="urn:microsoft.com/office/officeart/2005/8/layout/orgChart1"/>
    <dgm:cxn modelId="{2ECB97C1-2D01-4A74-8033-14D8E3B9127D}" type="presParOf" srcId="{810C7DFF-3F0A-4D1C-AB74-976E89679A1D}" destId="{809C2D02-ADC2-4F8B-9572-D64C5CCA9154}" srcOrd="2" destOrd="0" presId="urn:microsoft.com/office/officeart/2005/8/layout/orgChart1"/>
    <dgm:cxn modelId="{E2C8F427-E17A-4B87-AD39-C7586D4C2AD7}" type="presParOf" srcId="{2C03ABB4-D5B6-4B18-9B08-9EE3E8E6FB5E}" destId="{9E509105-4BE3-4943-8150-6517F803C5A9}" srcOrd="4" destOrd="0" presId="urn:microsoft.com/office/officeart/2005/8/layout/orgChart1"/>
    <dgm:cxn modelId="{1A5F961E-74F0-42A3-A477-E6E1836AB25E}" type="presParOf" srcId="{2C03ABB4-D5B6-4B18-9B08-9EE3E8E6FB5E}" destId="{9267FEAE-ADE8-4773-95E2-F9D44AAC1036}" srcOrd="5" destOrd="0" presId="urn:microsoft.com/office/officeart/2005/8/layout/orgChart1"/>
    <dgm:cxn modelId="{AE97A781-B9DD-421F-BFDC-D7841AB5BE6B}" type="presParOf" srcId="{9267FEAE-ADE8-4773-95E2-F9D44AAC1036}" destId="{B73F87A3-B362-4D5B-8F04-C6230640267F}" srcOrd="0" destOrd="0" presId="urn:microsoft.com/office/officeart/2005/8/layout/orgChart1"/>
    <dgm:cxn modelId="{331ED849-B752-4FAC-9C1F-96361F09DF16}" type="presParOf" srcId="{B73F87A3-B362-4D5B-8F04-C6230640267F}" destId="{EF0E98FE-9FD9-420B-962A-50B497B5AFCA}" srcOrd="0" destOrd="0" presId="urn:microsoft.com/office/officeart/2005/8/layout/orgChart1"/>
    <dgm:cxn modelId="{58D89E07-81B9-46E1-926B-0B496F0DA904}" type="presParOf" srcId="{B73F87A3-B362-4D5B-8F04-C6230640267F}" destId="{4FB44421-A08C-4491-A841-23DFCE4EA39B}" srcOrd="1" destOrd="0" presId="urn:microsoft.com/office/officeart/2005/8/layout/orgChart1"/>
    <dgm:cxn modelId="{156BEF9B-63F5-4688-A844-A630A102DEA6}" type="presParOf" srcId="{9267FEAE-ADE8-4773-95E2-F9D44AAC1036}" destId="{864AE901-8C9B-4B12-8F96-36868DB9D067}" srcOrd="1" destOrd="0" presId="urn:microsoft.com/office/officeart/2005/8/layout/orgChart1"/>
    <dgm:cxn modelId="{BF3FB03F-9109-4D07-B29C-308878806745}" type="presParOf" srcId="{9267FEAE-ADE8-4773-95E2-F9D44AAC1036}" destId="{E490755D-B02B-4ADE-93EE-63C3A47373A5}" srcOrd="2" destOrd="0" presId="urn:microsoft.com/office/officeart/2005/8/layout/orgChart1"/>
    <dgm:cxn modelId="{651F7602-5B00-46EF-BDA0-536760250448}" type="presParOf" srcId="{2C03ABB4-D5B6-4B18-9B08-9EE3E8E6FB5E}" destId="{6ABD5B93-C833-47DE-A6F1-9E135214F771}" srcOrd="6" destOrd="0" presId="urn:microsoft.com/office/officeart/2005/8/layout/orgChart1"/>
    <dgm:cxn modelId="{F0C862A8-9DC7-4235-BDB9-1DBA9CAA2119}" type="presParOf" srcId="{2C03ABB4-D5B6-4B18-9B08-9EE3E8E6FB5E}" destId="{70ED9359-0587-43AA-9E76-BCFEEBD15D35}" srcOrd="7" destOrd="0" presId="urn:microsoft.com/office/officeart/2005/8/layout/orgChart1"/>
    <dgm:cxn modelId="{99076C69-CBE7-43CC-8123-DA94FD771754}" type="presParOf" srcId="{70ED9359-0587-43AA-9E76-BCFEEBD15D35}" destId="{4BF10044-5ED7-48DF-9C4C-77CD4D6EC293}" srcOrd="0" destOrd="0" presId="urn:microsoft.com/office/officeart/2005/8/layout/orgChart1"/>
    <dgm:cxn modelId="{D6A3CA9B-3617-473D-9BA6-654436D12E46}" type="presParOf" srcId="{4BF10044-5ED7-48DF-9C4C-77CD4D6EC293}" destId="{F85B6151-8FAA-4253-9EF5-58D333922A25}" srcOrd="0" destOrd="0" presId="urn:microsoft.com/office/officeart/2005/8/layout/orgChart1"/>
    <dgm:cxn modelId="{D436D42F-3DB0-4190-864B-92656CA6745C}" type="presParOf" srcId="{4BF10044-5ED7-48DF-9C4C-77CD4D6EC293}" destId="{1B07FC1F-B08C-4A36-84A1-5AD1CA0C724D}" srcOrd="1" destOrd="0" presId="urn:microsoft.com/office/officeart/2005/8/layout/orgChart1"/>
    <dgm:cxn modelId="{3AE11265-FEF9-4C85-9432-072DA929B7E7}" type="presParOf" srcId="{70ED9359-0587-43AA-9E76-BCFEEBD15D35}" destId="{37D7441C-D41F-4B72-9671-C406A52822D4}" srcOrd="1" destOrd="0" presId="urn:microsoft.com/office/officeart/2005/8/layout/orgChart1"/>
    <dgm:cxn modelId="{170D5F23-F2DF-4545-97AD-2B1311415D61}" type="presParOf" srcId="{70ED9359-0587-43AA-9E76-BCFEEBD15D35}" destId="{C65C9FDF-7F5F-43FF-BB6F-ADAB90E7E810}" srcOrd="2" destOrd="0" presId="urn:microsoft.com/office/officeart/2005/8/layout/orgChart1"/>
    <dgm:cxn modelId="{2DB4BF27-DD42-4919-8E25-7C69C33FDD5E}" type="presParOf" srcId="{2C03ABB4-D5B6-4B18-9B08-9EE3E8E6FB5E}" destId="{FA6458D2-F8CE-4C54-B1E1-E18625B443DD}" srcOrd="8" destOrd="0" presId="urn:microsoft.com/office/officeart/2005/8/layout/orgChart1"/>
    <dgm:cxn modelId="{A1A61518-F35D-407F-86B3-39353ABD9CD9}" type="presParOf" srcId="{2C03ABB4-D5B6-4B18-9B08-9EE3E8E6FB5E}" destId="{2D87D949-F536-4828-9FC2-E92ADAE61847}" srcOrd="9" destOrd="0" presId="urn:microsoft.com/office/officeart/2005/8/layout/orgChart1"/>
    <dgm:cxn modelId="{50408A38-470E-4D32-A89F-C473D6CE3C3F}" type="presParOf" srcId="{2D87D949-F536-4828-9FC2-E92ADAE61847}" destId="{A145C465-1ECB-48A1-BE2C-6F46EE30CC92}" srcOrd="0" destOrd="0" presId="urn:microsoft.com/office/officeart/2005/8/layout/orgChart1"/>
    <dgm:cxn modelId="{59B8EA6F-2CD0-4138-B905-69C506AB4F7F}" type="presParOf" srcId="{A145C465-1ECB-48A1-BE2C-6F46EE30CC92}" destId="{03B752EC-AA8D-46A5-85A6-042D8F2AA073}" srcOrd="0" destOrd="0" presId="urn:microsoft.com/office/officeart/2005/8/layout/orgChart1"/>
    <dgm:cxn modelId="{E6AA262A-BA2C-43F5-9FD3-65D6B26439ED}" type="presParOf" srcId="{A145C465-1ECB-48A1-BE2C-6F46EE30CC92}" destId="{D88B3C3B-7860-4AFB-BC9A-779FAD8F11CD}" srcOrd="1" destOrd="0" presId="urn:microsoft.com/office/officeart/2005/8/layout/orgChart1"/>
    <dgm:cxn modelId="{19ACBC74-CB15-49E0-9BBB-EF4FD0541223}" type="presParOf" srcId="{2D87D949-F536-4828-9FC2-E92ADAE61847}" destId="{32D9DC1B-ABC7-4294-AFFF-04B1720C5628}" srcOrd="1" destOrd="0" presId="urn:microsoft.com/office/officeart/2005/8/layout/orgChart1"/>
    <dgm:cxn modelId="{147FFCAF-9D88-4BC7-8ED0-DF17A8E7078F}" type="presParOf" srcId="{2D87D949-F536-4828-9FC2-E92ADAE61847}" destId="{9278D3A7-14A3-4203-A136-B9FA2DD360BE}" srcOrd="2" destOrd="0" presId="urn:microsoft.com/office/officeart/2005/8/layout/orgChart1"/>
    <dgm:cxn modelId="{F9E872BA-1284-42B0-A2DE-49D610F8243D}" type="presParOf" srcId="{85DDE420-C812-44F2-A17B-AA30F8882A36}" destId="{C89429A3-34B5-43F8-B83D-06FFF883DEA5}" srcOrd="2" destOrd="0" presId="urn:microsoft.com/office/officeart/2005/8/layout/orgChart1"/>
    <dgm:cxn modelId="{6C93050D-8DBC-4302-B76A-C9EC601D770B}" type="presParOf" srcId="{3B944702-0F68-4C27-A687-C34AE0661D75}" destId="{C811FF75-7749-4BA0-99C8-8960B7F8B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0A3E4-CE5E-4D20-B837-DFE0458777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3DA2294-0A4A-43F3-B2BE-8CC66CE9843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ECTODERMO</a:t>
          </a:r>
        </a:p>
      </dgm:t>
    </dgm:pt>
    <dgm:pt modelId="{B9DC3D5A-8013-474D-A0E3-1B01EE58004C}" type="parTrans" cxnId="{C2A64F1F-AA95-4DD5-9620-86B90EBD229A}">
      <dgm:prSet/>
      <dgm:spPr/>
      <dgm:t>
        <a:bodyPr/>
        <a:lstStyle/>
        <a:p>
          <a:endParaRPr lang="es-UY"/>
        </a:p>
      </dgm:t>
    </dgm:pt>
    <dgm:pt modelId="{F38CC583-BDCB-4D74-923D-CF2816B9BF1C}" type="sibTrans" cxnId="{C2A64F1F-AA95-4DD5-9620-86B90EBD229A}">
      <dgm:prSet/>
      <dgm:spPr/>
      <dgm:t>
        <a:bodyPr/>
        <a:lstStyle/>
        <a:p>
          <a:endParaRPr lang="es-UY"/>
        </a:p>
      </dgm:t>
    </dgm:pt>
    <dgm:pt modelId="{4349AC34-8BF6-48A2-A2E9-8884E640C415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EPITELIOS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REVESTIMIENTO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EXTERNO</a:t>
          </a:r>
        </a:p>
      </dgm:t>
    </dgm:pt>
    <dgm:pt modelId="{5C525452-2C41-483B-97E2-B38E23415028}" type="parTrans" cxnId="{0E583B33-8805-4520-A83E-86A7DD66F212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603D9097-5EE7-430E-A55C-FD4940957FFC}" type="sibTrans" cxnId="{0E583B33-8805-4520-A83E-86A7DD66F212}">
      <dgm:prSet/>
      <dgm:spPr/>
      <dgm:t>
        <a:bodyPr/>
        <a:lstStyle/>
        <a:p>
          <a:endParaRPr lang="es-UY"/>
        </a:p>
      </dgm:t>
    </dgm:pt>
    <dgm:pt modelId="{62CC232F-4FBA-4883-A81D-F05702374AB9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NERVIOSO</a:t>
          </a:r>
        </a:p>
      </dgm:t>
    </dgm:pt>
    <dgm:pt modelId="{D321FFFE-0F5B-4FEF-B60C-60127F6A626F}" type="parTrans" cxnId="{2D5656DE-0F4A-48AA-897B-88AB0043D0DC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2DF5DA7E-E943-4C6A-9A7E-D774933BDB5C}" type="sibTrans" cxnId="{2D5656DE-0F4A-48AA-897B-88AB0043D0DC}">
      <dgm:prSet/>
      <dgm:spPr/>
      <dgm:t>
        <a:bodyPr/>
        <a:lstStyle/>
        <a:p>
          <a:endParaRPr lang="es-UY"/>
        </a:p>
      </dgm:t>
    </dgm:pt>
    <dgm:pt modelId="{85C7BA57-BA3E-4FAF-9107-972824A8E37E}">
      <dgm:prSet/>
      <dgm:spPr>
        <a:solidFill>
          <a:schemeClr val="bg1"/>
        </a:solidFill>
        <a:ln>
          <a:solidFill>
            <a:srgbClr val="8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GLÁNDULAS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SUBCUTÁNEAS,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MAMARIAS E HIPÓFISIS</a:t>
          </a:r>
        </a:p>
      </dgm:t>
    </dgm:pt>
    <dgm:pt modelId="{1FED8492-FCA1-4AD7-AC67-0A432350F06E}" type="parTrans" cxnId="{A340F77D-4AD8-49B0-A840-FDF41C199164}">
      <dgm:prSet/>
      <dgm:spPr>
        <a:ln>
          <a:solidFill>
            <a:schemeClr val="tx1"/>
          </a:solidFill>
        </a:ln>
      </dgm:spPr>
      <dgm:t>
        <a:bodyPr/>
        <a:lstStyle/>
        <a:p>
          <a:endParaRPr lang="es-UY"/>
        </a:p>
      </dgm:t>
    </dgm:pt>
    <dgm:pt modelId="{93367F14-5104-40B6-8F5D-FAE42E4787AE}" type="sibTrans" cxnId="{A340F77D-4AD8-49B0-A840-FDF41C199164}">
      <dgm:prSet/>
      <dgm:spPr/>
      <dgm:t>
        <a:bodyPr/>
        <a:lstStyle/>
        <a:p>
          <a:endParaRPr lang="es-UY"/>
        </a:p>
      </dgm:t>
    </dgm:pt>
    <dgm:pt modelId="{CC5825A3-0011-4D43-AD8D-4A0471A9884F}" type="pres">
      <dgm:prSet presAssocID="{6930A3E4-CE5E-4D20-B837-DFE0458777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FE154E-B449-4FAE-A6B0-37CD6B8850CE}" type="pres">
      <dgm:prSet presAssocID="{F3DA2294-0A4A-43F3-B2BE-8CC66CE9843A}" presName="hierRoot1" presStyleCnt="0">
        <dgm:presLayoutVars>
          <dgm:hierBranch/>
        </dgm:presLayoutVars>
      </dgm:prSet>
      <dgm:spPr/>
    </dgm:pt>
    <dgm:pt modelId="{B47C7A7A-60D3-4B63-99CC-074D9AF5D255}" type="pres">
      <dgm:prSet presAssocID="{F3DA2294-0A4A-43F3-B2BE-8CC66CE9843A}" presName="rootComposite1" presStyleCnt="0"/>
      <dgm:spPr/>
    </dgm:pt>
    <dgm:pt modelId="{F99CCF51-0787-4FD2-8F64-4F36E9533A7F}" type="pres">
      <dgm:prSet presAssocID="{F3DA2294-0A4A-43F3-B2BE-8CC66CE984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CEA777AE-EEE5-470D-AADB-8CE183C1B6BA}" type="pres">
      <dgm:prSet presAssocID="{F3DA2294-0A4A-43F3-B2BE-8CC66CE9843A}" presName="rootConnector1" presStyleLbl="node1" presStyleIdx="0" presStyleCnt="0"/>
      <dgm:spPr/>
      <dgm:t>
        <a:bodyPr/>
        <a:lstStyle/>
        <a:p>
          <a:endParaRPr lang="es-UY"/>
        </a:p>
      </dgm:t>
    </dgm:pt>
    <dgm:pt modelId="{48A0641B-FECF-4921-A432-407FDB0BB058}" type="pres">
      <dgm:prSet presAssocID="{F3DA2294-0A4A-43F3-B2BE-8CC66CE9843A}" presName="hierChild2" presStyleCnt="0"/>
      <dgm:spPr/>
    </dgm:pt>
    <dgm:pt modelId="{64C56A60-4655-4A3B-A3F2-9388F36DCBD7}" type="pres">
      <dgm:prSet presAssocID="{5C525452-2C41-483B-97E2-B38E23415028}" presName="Name35" presStyleLbl="parChTrans1D2" presStyleIdx="0" presStyleCnt="3"/>
      <dgm:spPr/>
      <dgm:t>
        <a:bodyPr/>
        <a:lstStyle/>
        <a:p>
          <a:endParaRPr lang="es-UY"/>
        </a:p>
      </dgm:t>
    </dgm:pt>
    <dgm:pt modelId="{9D00A158-87FF-429B-AF41-DDDA05F097F6}" type="pres">
      <dgm:prSet presAssocID="{4349AC34-8BF6-48A2-A2E9-8884E640C415}" presName="hierRoot2" presStyleCnt="0">
        <dgm:presLayoutVars>
          <dgm:hierBranch/>
        </dgm:presLayoutVars>
      </dgm:prSet>
      <dgm:spPr/>
    </dgm:pt>
    <dgm:pt modelId="{D35F89BE-1AD1-4242-961A-7A9BDC27C22B}" type="pres">
      <dgm:prSet presAssocID="{4349AC34-8BF6-48A2-A2E9-8884E640C415}" presName="rootComposite" presStyleCnt="0"/>
      <dgm:spPr/>
    </dgm:pt>
    <dgm:pt modelId="{785F31A7-9790-4281-BBDF-8E91F5ADF89A}" type="pres">
      <dgm:prSet presAssocID="{4349AC34-8BF6-48A2-A2E9-8884E640C4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4E07045B-A9E6-42E0-8508-1E60C98023FB}" type="pres">
      <dgm:prSet presAssocID="{4349AC34-8BF6-48A2-A2E9-8884E640C415}" presName="rootConnector" presStyleLbl="node2" presStyleIdx="0" presStyleCnt="3"/>
      <dgm:spPr/>
      <dgm:t>
        <a:bodyPr/>
        <a:lstStyle/>
        <a:p>
          <a:endParaRPr lang="es-UY"/>
        </a:p>
      </dgm:t>
    </dgm:pt>
    <dgm:pt modelId="{768A35EE-6995-407B-B931-D425B16F616F}" type="pres">
      <dgm:prSet presAssocID="{4349AC34-8BF6-48A2-A2E9-8884E640C415}" presName="hierChild4" presStyleCnt="0"/>
      <dgm:spPr/>
    </dgm:pt>
    <dgm:pt modelId="{92A5C5B2-BB9F-4635-AEA0-28744297EC34}" type="pres">
      <dgm:prSet presAssocID="{4349AC34-8BF6-48A2-A2E9-8884E640C415}" presName="hierChild5" presStyleCnt="0"/>
      <dgm:spPr/>
    </dgm:pt>
    <dgm:pt modelId="{69AE5A7C-B7A9-434D-BDE7-D3379627F231}" type="pres">
      <dgm:prSet presAssocID="{D321FFFE-0F5B-4FEF-B60C-60127F6A626F}" presName="Name35" presStyleLbl="parChTrans1D2" presStyleIdx="1" presStyleCnt="3"/>
      <dgm:spPr/>
      <dgm:t>
        <a:bodyPr/>
        <a:lstStyle/>
        <a:p>
          <a:endParaRPr lang="es-UY"/>
        </a:p>
      </dgm:t>
    </dgm:pt>
    <dgm:pt modelId="{64EAFE90-2CB4-41CB-BBCC-AF8F0A6C5AA9}" type="pres">
      <dgm:prSet presAssocID="{62CC232F-4FBA-4883-A81D-F05702374AB9}" presName="hierRoot2" presStyleCnt="0">
        <dgm:presLayoutVars>
          <dgm:hierBranch/>
        </dgm:presLayoutVars>
      </dgm:prSet>
      <dgm:spPr/>
    </dgm:pt>
    <dgm:pt modelId="{B3A2F128-C825-4ED7-993C-AF84D32DFB89}" type="pres">
      <dgm:prSet presAssocID="{62CC232F-4FBA-4883-A81D-F05702374AB9}" presName="rootComposite" presStyleCnt="0"/>
      <dgm:spPr/>
    </dgm:pt>
    <dgm:pt modelId="{0D1C994E-6C5E-41E5-B26B-289AD6BC3A66}" type="pres">
      <dgm:prSet presAssocID="{62CC232F-4FBA-4883-A81D-F05702374A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D7296AB2-78AC-446C-B7A4-BCA1654D0903}" type="pres">
      <dgm:prSet presAssocID="{62CC232F-4FBA-4883-A81D-F05702374AB9}" presName="rootConnector" presStyleLbl="node2" presStyleIdx="1" presStyleCnt="3"/>
      <dgm:spPr/>
      <dgm:t>
        <a:bodyPr/>
        <a:lstStyle/>
        <a:p>
          <a:endParaRPr lang="es-UY"/>
        </a:p>
      </dgm:t>
    </dgm:pt>
    <dgm:pt modelId="{EBD0FA52-E3BF-4A4C-ADEE-EEF648E6B951}" type="pres">
      <dgm:prSet presAssocID="{62CC232F-4FBA-4883-A81D-F05702374AB9}" presName="hierChild4" presStyleCnt="0"/>
      <dgm:spPr/>
    </dgm:pt>
    <dgm:pt modelId="{1A669943-036A-4A97-8CAF-26F2D45B088B}" type="pres">
      <dgm:prSet presAssocID="{62CC232F-4FBA-4883-A81D-F05702374AB9}" presName="hierChild5" presStyleCnt="0"/>
      <dgm:spPr/>
    </dgm:pt>
    <dgm:pt modelId="{BC48C495-54FE-4472-A066-A701C19CBEEC}" type="pres">
      <dgm:prSet presAssocID="{1FED8492-FCA1-4AD7-AC67-0A432350F06E}" presName="Name35" presStyleLbl="parChTrans1D2" presStyleIdx="2" presStyleCnt="3"/>
      <dgm:spPr/>
      <dgm:t>
        <a:bodyPr/>
        <a:lstStyle/>
        <a:p>
          <a:endParaRPr lang="es-UY"/>
        </a:p>
      </dgm:t>
    </dgm:pt>
    <dgm:pt modelId="{805CA22B-8FC0-4FF0-838C-90B1B97B36EE}" type="pres">
      <dgm:prSet presAssocID="{85C7BA57-BA3E-4FAF-9107-972824A8E37E}" presName="hierRoot2" presStyleCnt="0">
        <dgm:presLayoutVars>
          <dgm:hierBranch/>
        </dgm:presLayoutVars>
      </dgm:prSet>
      <dgm:spPr/>
    </dgm:pt>
    <dgm:pt modelId="{CB2F2CA7-689D-48B0-AA03-4B99D9F54C4D}" type="pres">
      <dgm:prSet presAssocID="{85C7BA57-BA3E-4FAF-9107-972824A8E37E}" presName="rootComposite" presStyleCnt="0"/>
      <dgm:spPr/>
    </dgm:pt>
    <dgm:pt modelId="{A9CD829C-80B1-4E08-980C-A75636C9D87F}" type="pres">
      <dgm:prSet presAssocID="{85C7BA57-BA3E-4FAF-9107-972824A8E37E}" presName="rootText" presStyleLbl="node2" presStyleIdx="2" presStyleCnt="3" custScaleX="100199" custScaleY="143012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1DFFAAC2-5891-44EB-87CA-E746BFDED61A}" type="pres">
      <dgm:prSet presAssocID="{85C7BA57-BA3E-4FAF-9107-972824A8E37E}" presName="rootConnector" presStyleLbl="node2" presStyleIdx="2" presStyleCnt="3"/>
      <dgm:spPr/>
      <dgm:t>
        <a:bodyPr/>
        <a:lstStyle/>
        <a:p>
          <a:endParaRPr lang="es-UY"/>
        </a:p>
      </dgm:t>
    </dgm:pt>
    <dgm:pt modelId="{89DD6E3F-4E07-4992-A173-089E3D6A3DEF}" type="pres">
      <dgm:prSet presAssocID="{85C7BA57-BA3E-4FAF-9107-972824A8E37E}" presName="hierChild4" presStyleCnt="0"/>
      <dgm:spPr/>
    </dgm:pt>
    <dgm:pt modelId="{5DA94292-4F0B-42D9-818F-3FF5C80CBB41}" type="pres">
      <dgm:prSet presAssocID="{85C7BA57-BA3E-4FAF-9107-972824A8E37E}" presName="hierChild5" presStyleCnt="0"/>
      <dgm:spPr/>
    </dgm:pt>
    <dgm:pt modelId="{AF2DD9F8-5DD5-4D44-BC8C-1C48C015D18B}" type="pres">
      <dgm:prSet presAssocID="{F3DA2294-0A4A-43F3-B2BE-8CC66CE9843A}" presName="hierChild3" presStyleCnt="0"/>
      <dgm:spPr/>
    </dgm:pt>
  </dgm:ptLst>
  <dgm:cxnLst>
    <dgm:cxn modelId="{A340F77D-4AD8-49B0-A840-FDF41C199164}" srcId="{F3DA2294-0A4A-43F3-B2BE-8CC66CE9843A}" destId="{85C7BA57-BA3E-4FAF-9107-972824A8E37E}" srcOrd="2" destOrd="0" parTransId="{1FED8492-FCA1-4AD7-AC67-0A432350F06E}" sibTransId="{93367F14-5104-40B6-8F5D-FAE42E4787AE}"/>
    <dgm:cxn modelId="{2D072C6D-CD06-4D31-993A-B5BC913D0E92}" type="presOf" srcId="{1FED8492-FCA1-4AD7-AC67-0A432350F06E}" destId="{BC48C495-54FE-4472-A066-A701C19CBEEC}" srcOrd="0" destOrd="0" presId="urn:microsoft.com/office/officeart/2005/8/layout/orgChart1"/>
    <dgm:cxn modelId="{78D389AA-519D-4149-9F0B-DF16E7843B28}" type="presOf" srcId="{4349AC34-8BF6-48A2-A2E9-8884E640C415}" destId="{4E07045B-A9E6-42E0-8508-1E60C98023FB}" srcOrd="1" destOrd="0" presId="urn:microsoft.com/office/officeart/2005/8/layout/orgChart1"/>
    <dgm:cxn modelId="{A177737A-C5E4-4B10-A0EC-2774D03CA625}" type="presOf" srcId="{F3DA2294-0A4A-43F3-B2BE-8CC66CE9843A}" destId="{CEA777AE-EEE5-470D-AADB-8CE183C1B6BA}" srcOrd="1" destOrd="0" presId="urn:microsoft.com/office/officeart/2005/8/layout/orgChart1"/>
    <dgm:cxn modelId="{DA61A469-E543-40A4-A94E-14E58BA72FD0}" type="presOf" srcId="{62CC232F-4FBA-4883-A81D-F05702374AB9}" destId="{0D1C994E-6C5E-41E5-B26B-289AD6BC3A66}" srcOrd="0" destOrd="0" presId="urn:microsoft.com/office/officeart/2005/8/layout/orgChart1"/>
    <dgm:cxn modelId="{AD5BC549-347B-4384-BBB1-5D4C41CEDBB7}" type="presOf" srcId="{5C525452-2C41-483B-97E2-B38E23415028}" destId="{64C56A60-4655-4A3B-A3F2-9388F36DCBD7}" srcOrd="0" destOrd="0" presId="urn:microsoft.com/office/officeart/2005/8/layout/orgChart1"/>
    <dgm:cxn modelId="{872A7BD6-C19F-45E1-8965-B7E81FED81F3}" type="presOf" srcId="{F3DA2294-0A4A-43F3-B2BE-8CC66CE9843A}" destId="{F99CCF51-0787-4FD2-8F64-4F36E9533A7F}" srcOrd="0" destOrd="0" presId="urn:microsoft.com/office/officeart/2005/8/layout/orgChart1"/>
    <dgm:cxn modelId="{75E7F0EE-4CBF-4311-BA0C-852CC8B3393B}" type="presOf" srcId="{85C7BA57-BA3E-4FAF-9107-972824A8E37E}" destId="{1DFFAAC2-5891-44EB-87CA-E746BFDED61A}" srcOrd="1" destOrd="0" presId="urn:microsoft.com/office/officeart/2005/8/layout/orgChart1"/>
    <dgm:cxn modelId="{8998E7CD-606F-439F-8CDC-D20AE5E2573E}" type="presOf" srcId="{85C7BA57-BA3E-4FAF-9107-972824A8E37E}" destId="{A9CD829C-80B1-4E08-980C-A75636C9D87F}" srcOrd="0" destOrd="0" presId="urn:microsoft.com/office/officeart/2005/8/layout/orgChart1"/>
    <dgm:cxn modelId="{F57D1058-8B87-4C40-9B31-BECBB52271CE}" type="presOf" srcId="{4349AC34-8BF6-48A2-A2E9-8884E640C415}" destId="{785F31A7-9790-4281-BBDF-8E91F5ADF89A}" srcOrd="0" destOrd="0" presId="urn:microsoft.com/office/officeart/2005/8/layout/orgChart1"/>
    <dgm:cxn modelId="{C2A64F1F-AA95-4DD5-9620-86B90EBD229A}" srcId="{6930A3E4-CE5E-4D20-B837-DFE045877777}" destId="{F3DA2294-0A4A-43F3-B2BE-8CC66CE9843A}" srcOrd="0" destOrd="0" parTransId="{B9DC3D5A-8013-474D-A0E3-1B01EE58004C}" sibTransId="{F38CC583-BDCB-4D74-923D-CF2816B9BF1C}"/>
    <dgm:cxn modelId="{2D5656DE-0F4A-48AA-897B-88AB0043D0DC}" srcId="{F3DA2294-0A4A-43F3-B2BE-8CC66CE9843A}" destId="{62CC232F-4FBA-4883-A81D-F05702374AB9}" srcOrd="1" destOrd="0" parTransId="{D321FFFE-0F5B-4FEF-B60C-60127F6A626F}" sibTransId="{2DF5DA7E-E943-4C6A-9A7E-D774933BDB5C}"/>
    <dgm:cxn modelId="{0E583B33-8805-4520-A83E-86A7DD66F212}" srcId="{F3DA2294-0A4A-43F3-B2BE-8CC66CE9843A}" destId="{4349AC34-8BF6-48A2-A2E9-8884E640C415}" srcOrd="0" destOrd="0" parTransId="{5C525452-2C41-483B-97E2-B38E23415028}" sibTransId="{603D9097-5EE7-430E-A55C-FD4940957FFC}"/>
    <dgm:cxn modelId="{E38EB70A-74A0-4ACB-B612-1278D3355C9F}" type="presOf" srcId="{D321FFFE-0F5B-4FEF-B60C-60127F6A626F}" destId="{69AE5A7C-B7A9-434D-BDE7-D3379627F231}" srcOrd="0" destOrd="0" presId="urn:microsoft.com/office/officeart/2005/8/layout/orgChart1"/>
    <dgm:cxn modelId="{0E2C77D2-09C9-49D1-B866-6BCDB2E21B45}" type="presOf" srcId="{62CC232F-4FBA-4883-A81D-F05702374AB9}" destId="{D7296AB2-78AC-446C-B7A4-BCA1654D0903}" srcOrd="1" destOrd="0" presId="urn:microsoft.com/office/officeart/2005/8/layout/orgChart1"/>
    <dgm:cxn modelId="{6521E48D-80C2-4CEB-B859-A0DD923F1E24}" type="presOf" srcId="{6930A3E4-CE5E-4D20-B837-DFE045877777}" destId="{CC5825A3-0011-4D43-AD8D-4A0471A9884F}" srcOrd="0" destOrd="0" presId="urn:microsoft.com/office/officeart/2005/8/layout/orgChart1"/>
    <dgm:cxn modelId="{3EB343FF-3157-4963-A5F7-518A527D3598}" type="presParOf" srcId="{CC5825A3-0011-4D43-AD8D-4A0471A9884F}" destId="{82FE154E-B449-4FAE-A6B0-37CD6B8850CE}" srcOrd="0" destOrd="0" presId="urn:microsoft.com/office/officeart/2005/8/layout/orgChart1"/>
    <dgm:cxn modelId="{9D5C82D2-94B6-49A7-BF71-903BE6813A2E}" type="presParOf" srcId="{82FE154E-B449-4FAE-A6B0-37CD6B8850CE}" destId="{B47C7A7A-60D3-4B63-99CC-074D9AF5D255}" srcOrd="0" destOrd="0" presId="urn:microsoft.com/office/officeart/2005/8/layout/orgChart1"/>
    <dgm:cxn modelId="{197EB1E3-07FA-4476-9942-C44431F3489F}" type="presParOf" srcId="{B47C7A7A-60D3-4B63-99CC-074D9AF5D255}" destId="{F99CCF51-0787-4FD2-8F64-4F36E9533A7F}" srcOrd="0" destOrd="0" presId="urn:microsoft.com/office/officeart/2005/8/layout/orgChart1"/>
    <dgm:cxn modelId="{51D15CC3-9D57-466B-B0EC-FD891580F55E}" type="presParOf" srcId="{B47C7A7A-60D3-4B63-99CC-074D9AF5D255}" destId="{CEA777AE-EEE5-470D-AADB-8CE183C1B6BA}" srcOrd="1" destOrd="0" presId="urn:microsoft.com/office/officeart/2005/8/layout/orgChart1"/>
    <dgm:cxn modelId="{1684665E-8311-4895-B9B7-F301FF281064}" type="presParOf" srcId="{82FE154E-B449-4FAE-A6B0-37CD6B8850CE}" destId="{48A0641B-FECF-4921-A432-407FDB0BB058}" srcOrd="1" destOrd="0" presId="urn:microsoft.com/office/officeart/2005/8/layout/orgChart1"/>
    <dgm:cxn modelId="{99483834-C221-4F97-8D0D-100B21B31F1C}" type="presParOf" srcId="{48A0641B-FECF-4921-A432-407FDB0BB058}" destId="{64C56A60-4655-4A3B-A3F2-9388F36DCBD7}" srcOrd="0" destOrd="0" presId="urn:microsoft.com/office/officeart/2005/8/layout/orgChart1"/>
    <dgm:cxn modelId="{DB0E38F2-5113-4E19-B32D-F4812037334F}" type="presParOf" srcId="{48A0641B-FECF-4921-A432-407FDB0BB058}" destId="{9D00A158-87FF-429B-AF41-DDDA05F097F6}" srcOrd="1" destOrd="0" presId="urn:microsoft.com/office/officeart/2005/8/layout/orgChart1"/>
    <dgm:cxn modelId="{2220020D-411A-4902-9A55-20EEDD8B660C}" type="presParOf" srcId="{9D00A158-87FF-429B-AF41-DDDA05F097F6}" destId="{D35F89BE-1AD1-4242-961A-7A9BDC27C22B}" srcOrd="0" destOrd="0" presId="urn:microsoft.com/office/officeart/2005/8/layout/orgChart1"/>
    <dgm:cxn modelId="{542D3309-AED0-4A8F-8F15-8FEA00F0A95E}" type="presParOf" srcId="{D35F89BE-1AD1-4242-961A-7A9BDC27C22B}" destId="{785F31A7-9790-4281-BBDF-8E91F5ADF89A}" srcOrd="0" destOrd="0" presId="urn:microsoft.com/office/officeart/2005/8/layout/orgChart1"/>
    <dgm:cxn modelId="{2D9247F3-D040-44D6-8C5D-E211D45E9AC8}" type="presParOf" srcId="{D35F89BE-1AD1-4242-961A-7A9BDC27C22B}" destId="{4E07045B-A9E6-42E0-8508-1E60C98023FB}" srcOrd="1" destOrd="0" presId="urn:microsoft.com/office/officeart/2005/8/layout/orgChart1"/>
    <dgm:cxn modelId="{16D9125A-1841-4E8E-B384-7551B8291E16}" type="presParOf" srcId="{9D00A158-87FF-429B-AF41-DDDA05F097F6}" destId="{768A35EE-6995-407B-B931-D425B16F616F}" srcOrd="1" destOrd="0" presId="urn:microsoft.com/office/officeart/2005/8/layout/orgChart1"/>
    <dgm:cxn modelId="{3FA9CAD2-FB7A-4E0E-978B-35BA7597CF3A}" type="presParOf" srcId="{9D00A158-87FF-429B-AF41-DDDA05F097F6}" destId="{92A5C5B2-BB9F-4635-AEA0-28744297EC34}" srcOrd="2" destOrd="0" presId="urn:microsoft.com/office/officeart/2005/8/layout/orgChart1"/>
    <dgm:cxn modelId="{DA4EC32E-D465-4115-9522-4A8BE893EA30}" type="presParOf" srcId="{48A0641B-FECF-4921-A432-407FDB0BB058}" destId="{69AE5A7C-B7A9-434D-BDE7-D3379627F231}" srcOrd="2" destOrd="0" presId="urn:microsoft.com/office/officeart/2005/8/layout/orgChart1"/>
    <dgm:cxn modelId="{94F61FF9-B745-41BD-A044-98583D602567}" type="presParOf" srcId="{48A0641B-FECF-4921-A432-407FDB0BB058}" destId="{64EAFE90-2CB4-41CB-BBCC-AF8F0A6C5AA9}" srcOrd="3" destOrd="0" presId="urn:microsoft.com/office/officeart/2005/8/layout/orgChart1"/>
    <dgm:cxn modelId="{4DDC4B95-9B1F-4FCE-B53D-797BCDEA1370}" type="presParOf" srcId="{64EAFE90-2CB4-41CB-BBCC-AF8F0A6C5AA9}" destId="{B3A2F128-C825-4ED7-993C-AF84D32DFB89}" srcOrd="0" destOrd="0" presId="urn:microsoft.com/office/officeart/2005/8/layout/orgChart1"/>
    <dgm:cxn modelId="{A67ADBAF-D683-458E-B24B-6B3DBE3CE8C5}" type="presParOf" srcId="{B3A2F128-C825-4ED7-993C-AF84D32DFB89}" destId="{0D1C994E-6C5E-41E5-B26B-289AD6BC3A66}" srcOrd="0" destOrd="0" presId="urn:microsoft.com/office/officeart/2005/8/layout/orgChart1"/>
    <dgm:cxn modelId="{A188FED8-F688-481C-9F10-00D2E7D27584}" type="presParOf" srcId="{B3A2F128-C825-4ED7-993C-AF84D32DFB89}" destId="{D7296AB2-78AC-446C-B7A4-BCA1654D0903}" srcOrd="1" destOrd="0" presId="urn:microsoft.com/office/officeart/2005/8/layout/orgChart1"/>
    <dgm:cxn modelId="{D55C61DE-5477-4A74-8A5A-1D95E9D208FB}" type="presParOf" srcId="{64EAFE90-2CB4-41CB-BBCC-AF8F0A6C5AA9}" destId="{EBD0FA52-E3BF-4A4C-ADEE-EEF648E6B951}" srcOrd="1" destOrd="0" presId="urn:microsoft.com/office/officeart/2005/8/layout/orgChart1"/>
    <dgm:cxn modelId="{E4EDE5D2-593D-4FD7-8529-1CBBFDF13E61}" type="presParOf" srcId="{64EAFE90-2CB4-41CB-BBCC-AF8F0A6C5AA9}" destId="{1A669943-036A-4A97-8CAF-26F2D45B088B}" srcOrd="2" destOrd="0" presId="urn:microsoft.com/office/officeart/2005/8/layout/orgChart1"/>
    <dgm:cxn modelId="{1D9A0EFE-DA16-44F7-AE97-6F2F98D8B5CF}" type="presParOf" srcId="{48A0641B-FECF-4921-A432-407FDB0BB058}" destId="{BC48C495-54FE-4472-A066-A701C19CBEEC}" srcOrd="4" destOrd="0" presId="urn:microsoft.com/office/officeart/2005/8/layout/orgChart1"/>
    <dgm:cxn modelId="{70277153-4510-49FC-83FE-12DED09FC13E}" type="presParOf" srcId="{48A0641B-FECF-4921-A432-407FDB0BB058}" destId="{805CA22B-8FC0-4FF0-838C-90B1B97B36EE}" srcOrd="5" destOrd="0" presId="urn:microsoft.com/office/officeart/2005/8/layout/orgChart1"/>
    <dgm:cxn modelId="{1400FD7E-589C-4FDD-AF0E-24206BC32EEF}" type="presParOf" srcId="{805CA22B-8FC0-4FF0-838C-90B1B97B36EE}" destId="{CB2F2CA7-689D-48B0-AA03-4B99D9F54C4D}" srcOrd="0" destOrd="0" presId="urn:microsoft.com/office/officeart/2005/8/layout/orgChart1"/>
    <dgm:cxn modelId="{C954C972-AEBF-4BFA-9477-727503A20378}" type="presParOf" srcId="{CB2F2CA7-689D-48B0-AA03-4B99D9F54C4D}" destId="{A9CD829C-80B1-4E08-980C-A75636C9D87F}" srcOrd="0" destOrd="0" presId="urn:microsoft.com/office/officeart/2005/8/layout/orgChart1"/>
    <dgm:cxn modelId="{F8F55209-9DD5-4506-9720-818752DAE324}" type="presParOf" srcId="{CB2F2CA7-689D-48B0-AA03-4B99D9F54C4D}" destId="{1DFFAAC2-5891-44EB-87CA-E746BFDED61A}" srcOrd="1" destOrd="0" presId="urn:microsoft.com/office/officeart/2005/8/layout/orgChart1"/>
    <dgm:cxn modelId="{71AFEB08-ADC5-4A9D-99D0-6A9C1596F985}" type="presParOf" srcId="{805CA22B-8FC0-4FF0-838C-90B1B97B36EE}" destId="{89DD6E3F-4E07-4992-A173-089E3D6A3DEF}" srcOrd="1" destOrd="0" presId="urn:microsoft.com/office/officeart/2005/8/layout/orgChart1"/>
    <dgm:cxn modelId="{F83C21FB-9118-4FF0-8F43-98F75C387C12}" type="presParOf" srcId="{805CA22B-8FC0-4FF0-838C-90B1B97B36EE}" destId="{5DA94292-4F0B-42D9-818F-3FF5C80CBB41}" srcOrd="2" destOrd="0" presId="urn:microsoft.com/office/officeart/2005/8/layout/orgChart1"/>
    <dgm:cxn modelId="{AED0E9E9-C0D0-4557-B87D-4D2D23F33DA9}" type="presParOf" srcId="{82FE154E-B449-4FAE-A6B0-37CD6B8850CE}" destId="{AF2DD9F8-5DD5-4D44-BC8C-1C48C015D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F03E7-0DEF-4E9A-9B09-6A333891F2AC}">
      <dsp:nvSpPr>
        <dsp:cNvPr id="0" name=""/>
        <dsp:cNvSpPr/>
      </dsp:nvSpPr>
      <dsp:spPr>
        <a:xfrm>
          <a:off x="2082995" y="16780"/>
          <a:ext cx="2592288" cy="2592288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800" kern="1200" dirty="0" smtClean="0"/>
            <a:t>CRECIMIENTO</a:t>
          </a:r>
          <a:endParaRPr lang="es-UY" sz="1800" kern="1200" dirty="0"/>
        </a:p>
      </dsp:txBody>
      <dsp:txXfrm>
        <a:off x="2428633" y="470431"/>
        <a:ext cx="1901011" cy="1166529"/>
      </dsp:txXfrm>
    </dsp:sp>
    <dsp:sp modelId="{50943A92-5939-424A-A08E-7218793CAF27}">
      <dsp:nvSpPr>
        <dsp:cNvPr id="0" name=""/>
        <dsp:cNvSpPr/>
      </dsp:nvSpPr>
      <dsp:spPr>
        <a:xfrm>
          <a:off x="3023615" y="1674186"/>
          <a:ext cx="2592288" cy="2592288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800" kern="1200" dirty="0" smtClean="0"/>
            <a:t>MORFOGÉNESIS</a:t>
          </a:r>
          <a:endParaRPr lang="es-UY" sz="1800" kern="1200" dirty="0"/>
        </a:p>
      </dsp:txBody>
      <dsp:txXfrm>
        <a:off x="3816424" y="2343860"/>
        <a:ext cx="1555372" cy="1425758"/>
      </dsp:txXfrm>
    </dsp:sp>
    <dsp:sp modelId="{7AE5A7E2-FC17-4DF0-8D45-F9201024CDC6}">
      <dsp:nvSpPr>
        <dsp:cNvPr id="0" name=""/>
        <dsp:cNvSpPr/>
      </dsp:nvSpPr>
      <dsp:spPr>
        <a:xfrm>
          <a:off x="1152848" y="1674186"/>
          <a:ext cx="2592288" cy="2592288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600" b="1" kern="1200" smtClean="0"/>
            <a:t>DIFERENCIACIÓN CELULAR</a:t>
          </a:r>
          <a:endParaRPr lang="es-UY" sz="1600" b="1" kern="1200" dirty="0"/>
        </a:p>
      </dsp:txBody>
      <dsp:txXfrm>
        <a:off x="1396955" y="2343860"/>
        <a:ext cx="1555372" cy="1425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B417E-56D2-4834-B209-8A8ECE5307AB}">
      <dsp:nvSpPr>
        <dsp:cNvPr id="0" name=""/>
        <dsp:cNvSpPr/>
      </dsp:nvSpPr>
      <dsp:spPr>
        <a:xfrm>
          <a:off x="1620179" y="962244"/>
          <a:ext cx="886639" cy="30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79"/>
              </a:lnTo>
              <a:lnTo>
                <a:pt x="886639" y="153879"/>
              </a:lnTo>
              <a:lnTo>
                <a:pt x="886639" y="30775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13DB4-9A21-4941-AD30-CF947E5B2C8A}">
      <dsp:nvSpPr>
        <dsp:cNvPr id="0" name=""/>
        <dsp:cNvSpPr/>
      </dsp:nvSpPr>
      <dsp:spPr>
        <a:xfrm>
          <a:off x="733540" y="962244"/>
          <a:ext cx="886639" cy="307759"/>
        </a:xfrm>
        <a:custGeom>
          <a:avLst/>
          <a:gdLst/>
          <a:ahLst/>
          <a:cxnLst/>
          <a:rect l="0" t="0" r="0" b="0"/>
          <a:pathLst>
            <a:path>
              <a:moveTo>
                <a:pt x="886639" y="0"/>
              </a:moveTo>
              <a:lnTo>
                <a:pt x="886639" y="153879"/>
              </a:lnTo>
              <a:lnTo>
                <a:pt x="0" y="153879"/>
              </a:lnTo>
              <a:lnTo>
                <a:pt x="0" y="30775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A9CD5-E632-465B-9131-F5A06357207E}">
      <dsp:nvSpPr>
        <dsp:cNvPr id="0" name=""/>
        <dsp:cNvSpPr/>
      </dsp:nvSpPr>
      <dsp:spPr>
        <a:xfrm>
          <a:off x="887420" y="229484"/>
          <a:ext cx="1465519" cy="73275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1" i="0" u="none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ENDODERMO</a:t>
          </a:r>
        </a:p>
      </dsp:txBody>
      <dsp:txXfrm>
        <a:off x="887420" y="229484"/>
        <a:ext cx="1465519" cy="732759"/>
      </dsp:txXfrm>
    </dsp:sp>
    <dsp:sp modelId="{5130FCF0-815B-482F-A9D0-460FB8417E6B}">
      <dsp:nvSpPr>
        <dsp:cNvPr id="0" name=""/>
        <dsp:cNvSpPr/>
      </dsp:nvSpPr>
      <dsp:spPr>
        <a:xfrm>
          <a:off x="781" y="1270003"/>
          <a:ext cx="1465519" cy="732759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EPITELIOS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REVESTIMIENTO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INTERNO</a:t>
          </a:r>
          <a:endParaRPr kumimoji="0" lang="es-ES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81" y="1270003"/>
        <a:ext cx="1465519" cy="732759"/>
      </dsp:txXfrm>
    </dsp:sp>
    <dsp:sp modelId="{A92F4425-9D8E-4F02-B144-4BA036010496}">
      <dsp:nvSpPr>
        <dsp:cNvPr id="0" name=""/>
        <dsp:cNvSpPr/>
      </dsp:nvSpPr>
      <dsp:spPr>
        <a:xfrm>
          <a:off x="1774059" y="1270003"/>
          <a:ext cx="1465519" cy="73275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PARÉNQUIMA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GLANDULAR</a:t>
          </a:r>
        </a:p>
      </dsp:txBody>
      <dsp:txXfrm>
        <a:off x="1774059" y="1270003"/>
        <a:ext cx="1465519" cy="7327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58D2-F8CE-4C54-B1E1-E18625B443DD}">
      <dsp:nvSpPr>
        <dsp:cNvPr id="0" name=""/>
        <dsp:cNvSpPr/>
      </dsp:nvSpPr>
      <dsp:spPr>
        <a:xfrm>
          <a:off x="3780420" y="2807886"/>
          <a:ext cx="3132552" cy="27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16"/>
              </a:lnTo>
              <a:lnTo>
                <a:pt x="3132552" y="135916"/>
              </a:lnTo>
              <a:lnTo>
                <a:pt x="3132552" y="2718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D5B93-C833-47DE-A6F1-9E135214F771}">
      <dsp:nvSpPr>
        <dsp:cNvPr id="0" name=""/>
        <dsp:cNvSpPr/>
      </dsp:nvSpPr>
      <dsp:spPr>
        <a:xfrm>
          <a:off x="3780420" y="2807886"/>
          <a:ext cx="1566276" cy="27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16"/>
              </a:lnTo>
              <a:lnTo>
                <a:pt x="1566276" y="135916"/>
              </a:lnTo>
              <a:lnTo>
                <a:pt x="1566276" y="2718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9105-4BE3-4943-8150-6517F803C5A9}">
      <dsp:nvSpPr>
        <dsp:cNvPr id="0" name=""/>
        <dsp:cNvSpPr/>
      </dsp:nvSpPr>
      <dsp:spPr>
        <a:xfrm>
          <a:off x="3734700" y="2807886"/>
          <a:ext cx="91440" cy="271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9F827-16E8-4577-9CDE-E4F0D91CE072}">
      <dsp:nvSpPr>
        <dsp:cNvPr id="0" name=""/>
        <dsp:cNvSpPr/>
      </dsp:nvSpPr>
      <dsp:spPr>
        <a:xfrm>
          <a:off x="2214143" y="2807886"/>
          <a:ext cx="1566276" cy="271833"/>
        </a:xfrm>
        <a:custGeom>
          <a:avLst/>
          <a:gdLst/>
          <a:ahLst/>
          <a:cxnLst/>
          <a:rect l="0" t="0" r="0" b="0"/>
          <a:pathLst>
            <a:path>
              <a:moveTo>
                <a:pt x="1566276" y="0"/>
              </a:moveTo>
              <a:lnTo>
                <a:pt x="1566276" y="135916"/>
              </a:lnTo>
              <a:lnTo>
                <a:pt x="0" y="135916"/>
              </a:lnTo>
              <a:lnTo>
                <a:pt x="0" y="271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34C94-70B1-4850-9CBA-66865A1A724E}">
      <dsp:nvSpPr>
        <dsp:cNvPr id="0" name=""/>
        <dsp:cNvSpPr/>
      </dsp:nvSpPr>
      <dsp:spPr>
        <a:xfrm>
          <a:off x="647867" y="2807886"/>
          <a:ext cx="3132552" cy="271833"/>
        </a:xfrm>
        <a:custGeom>
          <a:avLst/>
          <a:gdLst/>
          <a:ahLst/>
          <a:cxnLst/>
          <a:rect l="0" t="0" r="0" b="0"/>
          <a:pathLst>
            <a:path>
              <a:moveTo>
                <a:pt x="3132552" y="0"/>
              </a:moveTo>
              <a:lnTo>
                <a:pt x="3132552" y="135916"/>
              </a:lnTo>
              <a:lnTo>
                <a:pt x="0" y="135916"/>
              </a:lnTo>
              <a:lnTo>
                <a:pt x="0" y="2718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B69C-EA17-415B-B5BB-4B33CC5BFD76}">
      <dsp:nvSpPr>
        <dsp:cNvPr id="0" name=""/>
        <dsp:cNvSpPr/>
      </dsp:nvSpPr>
      <dsp:spPr>
        <a:xfrm>
          <a:off x="2997281" y="1888832"/>
          <a:ext cx="783138" cy="27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16"/>
              </a:lnTo>
              <a:lnTo>
                <a:pt x="783138" y="135916"/>
              </a:lnTo>
              <a:lnTo>
                <a:pt x="783138" y="2718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0E371-0EF8-4BFF-BC2B-4687C37267D1}">
      <dsp:nvSpPr>
        <dsp:cNvPr id="0" name=""/>
        <dsp:cNvSpPr/>
      </dsp:nvSpPr>
      <dsp:spPr>
        <a:xfrm>
          <a:off x="2214143" y="1888832"/>
          <a:ext cx="783138" cy="271833"/>
        </a:xfrm>
        <a:custGeom>
          <a:avLst/>
          <a:gdLst/>
          <a:ahLst/>
          <a:cxnLst/>
          <a:rect l="0" t="0" r="0" b="0"/>
          <a:pathLst>
            <a:path>
              <a:moveTo>
                <a:pt x="783138" y="0"/>
              </a:moveTo>
              <a:lnTo>
                <a:pt x="783138" y="135916"/>
              </a:lnTo>
              <a:lnTo>
                <a:pt x="0" y="135916"/>
              </a:lnTo>
              <a:lnTo>
                <a:pt x="0" y="2718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0A6C3-28E4-47D7-8B4B-29692FAE0AD7}">
      <dsp:nvSpPr>
        <dsp:cNvPr id="0" name=""/>
        <dsp:cNvSpPr/>
      </dsp:nvSpPr>
      <dsp:spPr>
        <a:xfrm>
          <a:off x="2350060" y="1241610"/>
          <a:ext cx="1294443" cy="6472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MESODERMO</a:t>
          </a:r>
        </a:p>
      </dsp:txBody>
      <dsp:txXfrm>
        <a:off x="2350060" y="1241610"/>
        <a:ext cx="1294443" cy="647221"/>
      </dsp:txXfrm>
    </dsp:sp>
    <dsp:sp modelId="{FD63A4AC-0F1C-4662-87ED-9EFA8647AB7D}">
      <dsp:nvSpPr>
        <dsp:cNvPr id="0" name=""/>
        <dsp:cNvSpPr/>
      </dsp:nvSpPr>
      <dsp:spPr>
        <a:xfrm>
          <a:off x="1566922" y="2160665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 MUSCULAR</a:t>
          </a:r>
        </a:p>
      </dsp:txBody>
      <dsp:txXfrm>
        <a:off x="1566922" y="2160665"/>
        <a:ext cx="1294443" cy="647221"/>
      </dsp:txXfrm>
    </dsp:sp>
    <dsp:sp modelId="{BD7B74FE-EBDC-43DC-97D2-2B33114CD2E5}">
      <dsp:nvSpPr>
        <dsp:cNvPr id="0" name=""/>
        <dsp:cNvSpPr/>
      </dsp:nvSpPr>
      <dsp:spPr>
        <a:xfrm>
          <a:off x="3133198" y="2160665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MESÉNQUIMA</a:t>
          </a:r>
        </a:p>
      </dsp:txBody>
      <dsp:txXfrm>
        <a:off x="3133198" y="2160665"/>
        <a:ext cx="1294443" cy="647221"/>
      </dsp:txXfrm>
    </dsp:sp>
    <dsp:sp modelId="{D30F6A84-E212-4559-B30D-7C035EB14526}">
      <dsp:nvSpPr>
        <dsp:cNvPr id="0" name=""/>
        <dsp:cNvSpPr/>
      </dsp:nvSpPr>
      <dsp:spPr>
        <a:xfrm>
          <a:off x="646" y="3079719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  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ÓSEO</a:t>
          </a:r>
        </a:p>
      </dsp:txBody>
      <dsp:txXfrm>
        <a:off x="646" y="3079719"/>
        <a:ext cx="1294443" cy="647221"/>
      </dsp:txXfrm>
    </dsp:sp>
    <dsp:sp modelId="{3F53FF0F-4101-4C9F-BA9A-67C022F13428}">
      <dsp:nvSpPr>
        <dsp:cNvPr id="0" name=""/>
        <dsp:cNvSpPr/>
      </dsp:nvSpPr>
      <dsp:spPr>
        <a:xfrm>
          <a:off x="1566922" y="3079719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TEJ. 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CARTÍLAGINOSO</a:t>
          </a:r>
        </a:p>
      </dsp:txBody>
      <dsp:txXfrm>
        <a:off x="1566922" y="3079719"/>
        <a:ext cx="1294443" cy="647221"/>
      </dsp:txXfrm>
    </dsp:sp>
    <dsp:sp modelId="{EF0E98FE-9FD9-420B-962A-50B497B5AFCA}">
      <dsp:nvSpPr>
        <dsp:cNvPr id="0" name=""/>
        <dsp:cNvSpPr/>
      </dsp:nvSpPr>
      <dsp:spPr>
        <a:xfrm>
          <a:off x="3133198" y="3079719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TEJ.CONECTIVO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LAXO</a:t>
          </a:r>
        </a:p>
      </dsp:txBody>
      <dsp:txXfrm>
        <a:off x="3133198" y="3079719"/>
        <a:ext cx="1294443" cy="647221"/>
      </dsp:txXfrm>
    </dsp:sp>
    <dsp:sp modelId="{F85B6151-8FAA-4253-9EF5-58D333922A25}">
      <dsp:nvSpPr>
        <dsp:cNvPr id="0" name=""/>
        <dsp:cNvSpPr/>
      </dsp:nvSpPr>
      <dsp:spPr>
        <a:xfrm>
          <a:off x="4699474" y="3079719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CÉLULAS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SANGUÍNEAS</a:t>
          </a:r>
        </a:p>
      </dsp:txBody>
      <dsp:txXfrm>
        <a:off x="4699474" y="3079719"/>
        <a:ext cx="1294443" cy="647221"/>
      </dsp:txXfrm>
    </dsp:sp>
    <dsp:sp modelId="{03B752EC-AA8D-46A5-85A6-042D8F2AA073}">
      <dsp:nvSpPr>
        <dsp:cNvPr id="0" name=""/>
        <dsp:cNvSpPr/>
      </dsp:nvSpPr>
      <dsp:spPr>
        <a:xfrm>
          <a:off x="6265750" y="3079719"/>
          <a:ext cx="1294443" cy="64722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ENDOTELIOS Y MESOTELIOS</a:t>
          </a:r>
        </a:p>
      </dsp:txBody>
      <dsp:txXfrm>
        <a:off x="6265750" y="3079719"/>
        <a:ext cx="1294443" cy="6472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48C495-54FE-4472-A066-A701C19CBEEC}">
      <dsp:nvSpPr>
        <dsp:cNvPr id="0" name=""/>
        <dsp:cNvSpPr/>
      </dsp:nvSpPr>
      <dsp:spPr>
        <a:xfrm>
          <a:off x="2213992" y="1943710"/>
          <a:ext cx="1564780" cy="27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86"/>
              </a:lnTo>
              <a:lnTo>
                <a:pt x="1564780" y="135786"/>
              </a:lnTo>
              <a:lnTo>
                <a:pt x="1564780" y="2715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E5A7C-B7A9-434D-BDE7-D3379627F231}">
      <dsp:nvSpPr>
        <dsp:cNvPr id="0" name=""/>
        <dsp:cNvSpPr/>
      </dsp:nvSpPr>
      <dsp:spPr>
        <a:xfrm>
          <a:off x="2166985" y="1943710"/>
          <a:ext cx="91440" cy="271573"/>
        </a:xfrm>
        <a:custGeom>
          <a:avLst/>
          <a:gdLst/>
          <a:ahLst/>
          <a:cxnLst/>
          <a:rect l="0" t="0" r="0" b="0"/>
          <a:pathLst>
            <a:path>
              <a:moveTo>
                <a:pt x="47006" y="0"/>
              </a:moveTo>
              <a:lnTo>
                <a:pt x="47006" y="135786"/>
              </a:lnTo>
              <a:lnTo>
                <a:pt x="45720" y="135786"/>
              </a:lnTo>
              <a:lnTo>
                <a:pt x="45720" y="2715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56A60-4655-4A3B-A3F2-9388F36DCBD7}">
      <dsp:nvSpPr>
        <dsp:cNvPr id="0" name=""/>
        <dsp:cNvSpPr/>
      </dsp:nvSpPr>
      <dsp:spPr>
        <a:xfrm>
          <a:off x="647924" y="1943710"/>
          <a:ext cx="1566067" cy="271573"/>
        </a:xfrm>
        <a:custGeom>
          <a:avLst/>
          <a:gdLst/>
          <a:ahLst/>
          <a:cxnLst/>
          <a:rect l="0" t="0" r="0" b="0"/>
          <a:pathLst>
            <a:path>
              <a:moveTo>
                <a:pt x="1566067" y="0"/>
              </a:moveTo>
              <a:lnTo>
                <a:pt x="1566067" y="135786"/>
              </a:lnTo>
              <a:lnTo>
                <a:pt x="0" y="135786"/>
              </a:lnTo>
              <a:lnTo>
                <a:pt x="0" y="2715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CF51-0787-4FD2-8F64-4F36E9533A7F}">
      <dsp:nvSpPr>
        <dsp:cNvPr id="0" name=""/>
        <dsp:cNvSpPr/>
      </dsp:nvSpPr>
      <dsp:spPr>
        <a:xfrm>
          <a:off x="1567388" y="1297107"/>
          <a:ext cx="1293206" cy="64660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1" i="0" u="none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ECTODERMO</a:t>
          </a:r>
        </a:p>
      </dsp:txBody>
      <dsp:txXfrm>
        <a:off x="1567388" y="1297107"/>
        <a:ext cx="1293206" cy="646603"/>
      </dsp:txXfrm>
    </dsp:sp>
    <dsp:sp modelId="{785F31A7-9790-4281-BBDF-8E91F5ADF89A}">
      <dsp:nvSpPr>
        <dsp:cNvPr id="0" name=""/>
        <dsp:cNvSpPr/>
      </dsp:nvSpPr>
      <dsp:spPr>
        <a:xfrm>
          <a:off x="1321" y="2215284"/>
          <a:ext cx="1293206" cy="646603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EPITELIOS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REVESTIMIENTO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EXTERNO</a:t>
          </a:r>
        </a:p>
      </dsp:txBody>
      <dsp:txXfrm>
        <a:off x="1321" y="2215284"/>
        <a:ext cx="1293206" cy="646603"/>
      </dsp:txXfrm>
    </dsp:sp>
    <dsp:sp modelId="{0D1C994E-6C5E-41E5-B26B-289AD6BC3A66}">
      <dsp:nvSpPr>
        <dsp:cNvPr id="0" name=""/>
        <dsp:cNvSpPr/>
      </dsp:nvSpPr>
      <dsp:spPr>
        <a:xfrm>
          <a:off x="1566101" y="2215284"/>
          <a:ext cx="1293206" cy="646603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TEJIDO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NERVIOSO</a:t>
          </a:r>
        </a:p>
      </dsp:txBody>
      <dsp:txXfrm>
        <a:off x="1566101" y="2215284"/>
        <a:ext cx="1293206" cy="646603"/>
      </dsp:txXfrm>
    </dsp:sp>
    <dsp:sp modelId="{A9CD829C-80B1-4E08-980C-A75636C9D87F}">
      <dsp:nvSpPr>
        <dsp:cNvPr id="0" name=""/>
        <dsp:cNvSpPr/>
      </dsp:nvSpPr>
      <dsp:spPr>
        <a:xfrm>
          <a:off x="3130882" y="2215284"/>
          <a:ext cx="1295780" cy="92472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GLÁNDULAS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SUBCUTÁNEAS,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MAMARIAS E HIPÓFISIS</a:t>
          </a:r>
        </a:p>
      </dsp:txBody>
      <dsp:txXfrm>
        <a:off x="3130882" y="2215284"/>
        <a:ext cx="1295780" cy="92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1E46-01F9-4F85-B00F-0B29E54DEC98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F8BC-FB7D-4B59-B702-A6FF5D4BE24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104D-FFA9-4CCC-9A51-A7DF05D30D89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E440-2E93-4AF2-8A4B-0EB62308B39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A278C-6EA9-4365-BBEC-5D018055525E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EDF6-22E7-4822-8DB3-2759E1EF88A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269A-E77A-4B8A-87CB-E1E9BF8D7FA3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DCFD-0096-42FF-BE48-19D522A158E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869F-B4D5-48BC-BAC2-AC42003916CB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CDCA-B8E1-4C21-8A1C-E8A414CCA76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5070-E8E8-48BD-95DD-62025944B2F5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A60F-D144-4778-B7A9-B614ED29F2B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403A-7CE0-4696-B9DB-B520A05DB767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B88F-2130-4EC6-9C0B-D535BF91578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CF22-A953-4FDA-955F-B02A1E8AE0CB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9B5B-4CFB-4C2E-B4A1-05653C4E1D3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77B6-572C-4F67-924B-0C5D25A62B5C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1517-1C91-49D3-A024-17C8A3590AB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CA72-871D-412E-BFFC-2C130BFDF822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ECE7-6D52-45DF-B845-E417C5AEA1A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6032-608E-44CF-B300-4AEB665ECC00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E4CB-BFEE-415F-8568-D75B176812F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AEC5-5576-40E8-8129-079ACE278246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492E-7E71-4D3E-B615-987B3415000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81D0B-BDBE-45C5-AAA5-89C2B93D90AD}" type="datetimeFigureOut">
              <a:rPr lang="es-UY"/>
              <a:pPr>
                <a:defRPr/>
              </a:pPr>
              <a:t>10/5/2016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F1757E-FF09-4927-917A-A54F3F4963B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5818187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DESARROLLO</a:t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DEL</a:t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UY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UY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EMBRIÓN      HUMANO</a:t>
            </a:r>
            <a:endParaRPr lang="es-UY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8143" cy="575345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es-UY" sz="3600" dirty="0" smtClean="0">
                <a:solidFill>
                  <a:srgbClr val="800000"/>
                </a:solidFill>
              </a:rPr>
              <a:t>HISTOGÉNESIS    -    ORGANOGÉNESIS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95375" y="1431925"/>
            <a:ext cx="606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21510" name="Picture 6" descr="humneur"/>
          <p:cNvPicPr>
            <a:picLocks noChangeAspect="1" noChangeArrowheads="1"/>
          </p:cNvPicPr>
          <p:nvPr/>
        </p:nvPicPr>
        <p:blipFill>
          <a:blip r:embed="rId2" cstate="print"/>
          <a:srcRect r="58025" b="75227"/>
          <a:stretch>
            <a:fillRect/>
          </a:stretch>
        </p:blipFill>
        <p:spPr bwMode="auto">
          <a:xfrm>
            <a:off x="0" y="1988840"/>
            <a:ext cx="1079500" cy="863600"/>
          </a:xfrm>
          <a:prstGeom prst="rect">
            <a:avLst/>
          </a:prstGeom>
          <a:noFill/>
        </p:spPr>
      </p:pic>
      <p:pic>
        <p:nvPicPr>
          <p:cNvPr id="21512" name="Picture 8" descr="6"/>
          <p:cNvPicPr>
            <a:picLocks noChangeAspect="1" noChangeArrowheads="1"/>
          </p:cNvPicPr>
          <p:nvPr/>
        </p:nvPicPr>
        <p:blipFill>
          <a:blip r:embed="rId3" cstate="print"/>
          <a:srcRect l="5171"/>
          <a:stretch>
            <a:fillRect/>
          </a:stretch>
        </p:blipFill>
        <p:spPr bwMode="auto">
          <a:xfrm>
            <a:off x="1115616" y="1916832"/>
            <a:ext cx="3672458" cy="3688656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60032" y="1887409"/>
            <a:ext cx="4283968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     </a:t>
            </a:r>
            <a:r>
              <a:rPr lang="es-ES" sz="2000" b="1" dirty="0">
                <a:solidFill>
                  <a:srgbClr val="800000"/>
                </a:solidFill>
              </a:rPr>
              <a:t>NEURULACIÓN: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 </a:t>
            </a:r>
            <a:r>
              <a:rPr lang="es-ES" dirty="0" smtClean="0"/>
              <a:t>Formación de los órganos del  </a:t>
            </a:r>
          </a:p>
          <a:p>
            <a:pPr>
              <a:spcBef>
                <a:spcPct val="50000"/>
              </a:spcBef>
            </a:pPr>
            <a:r>
              <a:rPr lang="es-ES" dirty="0" smtClean="0"/>
              <a:t>    </a:t>
            </a:r>
            <a:r>
              <a:rPr lang="es-ES" b="1" dirty="0" smtClean="0"/>
              <a:t>sistema nervioso central </a:t>
            </a:r>
          </a:p>
          <a:p>
            <a:pPr>
              <a:spcBef>
                <a:spcPct val="50000"/>
              </a:spcBef>
            </a:pPr>
            <a:r>
              <a:rPr lang="es-ES" b="1" dirty="0" smtClean="0"/>
              <a:t>    (primeros órganos).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 smtClean="0"/>
              <a:t>   El </a:t>
            </a:r>
            <a:r>
              <a:rPr lang="es-ES" dirty="0"/>
              <a:t>embrión con forma de </a:t>
            </a:r>
            <a:r>
              <a:rPr lang="es-ES" dirty="0" smtClean="0"/>
              <a:t>disco </a:t>
            </a:r>
          </a:p>
          <a:p>
            <a:pPr>
              <a:spcBef>
                <a:spcPct val="50000"/>
              </a:spcBef>
            </a:pPr>
            <a:r>
              <a:rPr lang="es-ES" dirty="0" smtClean="0"/>
              <a:t>    </a:t>
            </a:r>
            <a:r>
              <a:rPr lang="es-ES" dirty="0" err="1" smtClean="0"/>
              <a:t>trilaminar</a:t>
            </a:r>
            <a:r>
              <a:rPr lang="es-ES" dirty="0"/>
              <a:t>, </a:t>
            </a:r>
            <a:r>
              <a:rPr lang="es-ES" b="1" dirty="0"/>
              <a:t>se</a:t>
            </a:r>
            <a:r>
              <a:rPr lang="es-ES" dirty="0"/>
              <a:t> </a:t>
            </a:r>
            <a:r>
              <a:rPr lang="es-ES" b="1" dirty="0"/>
              <a:t>alarga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comienza a </a:t>
            </a:r>
            <a:endParaRPr lang="es-ES" dirty="0" smtClean="0"/>
          </a:p>
          <a:p>
            <a:pPr>
              <a:spcBef>
                <a:spcPct val="50000"/>
              </a:spcBef>
            </a:pPr>
            <a:r>
              <a:rPr lang="es-ES" dirty="0" smtClean="0"/>
              <a:t>    distinguirse en </a:t>
            </a:r>
            <a:r>
              <a:rPr lang="es-ES" dirty="0"/>
              <a:t>él una zona </a:t>
            </a:r>
            <a:endParaRPr lang="es-ES" dirty="0" smtClean="0"/>
          </a:p>
          <a:p>
            <a:pPr>
              <a:spcBef>
                <a:spcPct val="50000"/>
              </a:spcBef>
            </a:pPr>
            <a:r>
              <a:rPr lang="es-ES" dirty="0" smtClean="0"/>
              <a:t>    cefálica y una </a:t>
            </a:r>
            <a:r>
              <a:rPr lang="es-ES" dirty="0"/>
              <a:t>caudal.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dirty="0"/>
              <a:t>  Por </a:t>
            </a:r>
            <a:r>
              <a:rPr lang="es-ES" b="1" dirty="0"/>
              <a:t>plegamiento del </a:t>
            </a:r>
            <a:r>
              <a:rPr lang="es-ES" b="1" dirty="0" smtClean="0"/>
              <a:t>ectodermo</a:t>
            </a:r>
            <a:r>
              <a:rPr lang="es-ES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s-ES" dirty="0" smtClean="0"/>
              <a:t>    se origina el </a:t>
            </a:r>
            <a:r>
              <a:rPr lang="es-ES" dirty="0"/>
              <a:t>tubo neural, </a:t>
            </a:r>
            <a:r>
              <a:rPr lang="es-ES" dirty="0" smtClean="0"/>
              <a:t>esbozo </a:t>
            </a:r>
          </a:p>
          <a:p>
            <a:pPr>
              <a:spcBef>
                <a:spcPct val="50000"/>
              </a:spcBef>
            </a:pPr>
            <a:r>
              <a:rPr lang="es-ES" dirty="0" smtClean="0"/>
              <a:t>   de órganos del</a:t>
            </a:r>
            <a:r>
              <a:rPr lang="es-ES" b="1" dirty="0" smtClean="0"/>
              <a:t> sistema nervioso </a:t>
            </a:r>
          </a:p>
          <a:p>
            <a:pPr>
              <a:spcBef>
                <a:spcPct val="50000"/>
              </a:spcBef>
            </a:pPr>
            <a:r>
              <a:rPr lang="es-ES" b="1" dirty="0" smtClean="0"/>
              <a:t>   central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112474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SzPct val="108000"/>
              <a:buFont typeface="Arial" pitchFamily="34" charset="0"/>
              <a:buChar char="•"/>
            </a:pPr>
            <a:r>
              <a:rPr lang="es-UY" dirty="0" smtClean="0"/>
              <a:t> Ocurren </a:t>
            </a:r>
            <a:r>
              <a:rPr lang="es-UY" b="1" dirty="0" smtClean="0"/>
              <a:t>entre la 4ª y  8ª </a:t>
            </a:r>
            <a:r>
              <a:rPr lang="es-UY" dirty="0" smtClean="0"/>
              <a:t>semana de gestación.  Al cabo de la 8ª semana   </a:t>
            </a:r>
          </a:p>
          <a:p>
            <a:r>
              <a:rPr lang="es-UY" dirty="0" smtClean="0"/>
              <a:t>  comienza el </a:t>
            </a:r>
            <a:r>
              <a:rPr lang="es-UY" b="1" dirty="0" smtClean="0"/>
              <a:t>período fetal</a:t>
            </a:r>
            <a:r>
              <a:rPr lang="es-UY" dirty="0" smtClean="0"/>
              <a:t>, durante el cual los órganos y tejidos formados sólo    </a:t>
            </a:r>
          </a:p>
          <a:p>
            <a:r>
              <a:rPr lang="es-UY" dirty="0" smtClean="0"/>
              <a:t>  crecerán y se diferenciarán.  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5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5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15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3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62" t="24072" r="25497" b="31946"/>
          <a:stretch>
            <a:fillRect/>
          </a:stretch>
        </p:blipFill>
        <p:spPr bwMode="auto">
          <a:xfrm>
            <a:off x="1763688" y="188640"/>
            <a:ext cx="1473762" cy="11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6 "/>
          <p:cNvPicPr>
            <a:picLocks noChangeAspect="1" noChangeArrowheads="1"/>
          </p:cNvPicPr>
          <p:nvPr/>
        </p:nvPicPr>
        <p:blipFill>
          <a:blip r:embed="rId3" cstate="print"/>
          <a:srcRect l="11804" t="54929" r="55659" b="6177"/>
          <a:stretch>
            <a:fillRect/>
          </a:stretch>
        </p:blipFill>
        <p:spPr bwMode="auto">
          <a:xfrm>
            <a:off x="1763688" y="1556792"/>
            <a:ext cx="1368152" cy="105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thumbs.dreamstime.com/x/esquema-del-cuerpo-humano-22432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556070"/>
            <a:ext cx="648072" cy="1301930"/>
          </a:xfrm>
          <a:prstGeom prst="rect">
            <a:avLst/>
          </a:prstGeom>
          <a:noFill/>
        </p:spPr>
      </p:pic>
      <p:pic>
        <p:nvPicPr>
          <p:cNvPr id="52228" name="Picture 4" descr="http://1.bp.blogspot.com/-LjtpQfNakzw/VU9vixBz_SI/AAAAAAAAJ98/Agnvi1cVCs0/s1600/Embri%C3%B3n,%2Bdefensa%2Bde%2Bla%2Bvida,%2BAbortoNo%2B(eligelavida).jpg"/>
          <p:cNvPicPr>
            <a:picLocks noChangeAspect="1" noChangeArrowheads="1"/>
          </p:cNvPicPr>
          <p:nvPr/>
        </p:nvPicPr>
        <p:blipFill>
          <a:blip r:embed="rId5" cstate="print"/>
          <a:srcRect l="11281" t="7496" r="9750" b="6295"/>
          <a:stretch>
            <a:fillRect/>
          </a:stretch>
        </p:blipFill>
        <p:spPr bwMode="auto">
          <a:xfrm>
            <a:off x="1763687" y="4135364"/>
            <a:ext cx="1296145" cy="1419587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 l="6624" t="20103" r="56914" b="29248"/>
          <a:stretch>
            <a:fillRect/>
          </a:stretch>
        </p:blipFill>
        <p:spPr bwMode="auto">
          <a:xfrm>
            <a:off x="1691680" y="2780928"/>
            <a:ext cx="15004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bajo"/>
          <p:cNvSpPr/>
          <p:nvPr/>
        </p:nvSpPr>
        <p:spPr>
          <a:xfrm>
            <a:off x="3347864" y="1340768"/>
            <a:ext cx="792088" cy="55172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ENC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Ó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endParaRPr lang="es-UY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 C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UY" sz="1600" b="1" dirty="0" smtClean="0">
                <a:solidFill>
                  <a:schemeClr val="tx1"/>
                </a:solidFill>
              </a:rPr>
              <a:t>R</a:t>
            </a:r>
            <a:endParaRPr lang="es-UY" sz="1600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20688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 smtClean="0"/>
              <a:t>BLASTÓMEROS IDÉNTICOS</a:t>
            </a:r>
            <a:endParaRPr lang="es-UY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1772816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 smtClean="0"/>
              <a:t>EMBRIÓN DE 8 CÉLULAS</a:t>
            </a:r>
            <a:endParaRPr lang="es-UY" sz="1600" b="1" dirty="0"/>
          </a:p>
        </p:txBody>
      </p:sp>
      <p:sp>
        <p:nvSpPr>
          <p:cNvPr id="12" name="11 Extracto"/>
          <p:cNvSpPr/>
          <p:nvPr/>
        </p:nvSpPr>
        <p:spPr>
          <a:xfrm>
            <a:off x="4572000" y="1340768"/>
            <a:ext cx="2376264" cy="5256584"/>
          </a:xfrm>
          <a:prstGeom prst="flowChartExtra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L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Z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Ó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N</a:t>
            </a:r>
          </a:p>
          <a:p>
            <a:pPr algn="ctr"/>
            <a:endParaRPr lang="es-UY" sz="2000" b="1" dirty="0" smtClean="0">
              <a:solidFill>
                <a:srgbClr val="002060"/>
              </a:solidFill>
            </a:endParaRPr>
          </a:p>
          <a:p>
            <a:pPr algn="ctr"/>
            <a:endParaRPr lang="es-UY" sz="2000" b="1" dirty="0" smtClean="0">
              <a:solidFill>
                <a:srgbClr val="002060"/>
              </a:solidFill>
            </a:endParaRPr>
          </a:p>
          <a:p>
            <a:pPr algn="ctr"/>
            <a:endParaRPr lang="es-UY" sz="2000" dirty="0" smtClean="0"/>
          </a:p>
          <a:p>
            <a:pPr algn="ctr"/>
            <a:endParaRPr lang="es-UY" dirty="0" smtClean="0"/>
          </a:p>
          <a:p>
            <a:pPr algn="ctr"/>
            <a:endParaRPr lang="es-UY" dirty="0" smtClean="0"/>
          </a:p>
          <a:p>
            <a:pPr algn="ctr"/>
            <a:endParaRPr lang="es-UY" dirty="0" smtClean="0"/>
          </a:p>
          <a:p>
            <a:pPr algn="ctr"/>
            <a:endParaRPr lang="es-UY" dirty="0" smtClean="0"/>
          </a:p>
        </p:txBody>
      </p:sp>
      <p:sp>
        <p:nvSpPr>
          <p:cNvPr id="13" name="12 Combinar"/>
          <p:cNvSpPr/>
          <p:nvPr/>
        </p:nvSpPr>
        <p:spPr>
          <a:xfrm>
            <a:off x="7020272" y="1268760"/>
            <a:ext cx="1944216" cy="5256584"/>
          </a:xfrm>
          <a:prstGeom prst="flowChartMerg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T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N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L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D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D</a:t>
            </a:r>
            <a:endParaRPr lang="es-UY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013421" cy="67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xtracto"/>
          <p:cNvSpPr/>
          <p:nvPr/>
        </p:nvSpPr>
        <p:spPr>
          <a:xfrm>
            <a:off x="7812360" y="2420888"/>
            <a:ext cx="1484192" cy="4000882"/>
          </a:xfrm>
          <a:prstGeom prst="flowChartExtra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000" b="1" dirty="0" smtClean="0">
                <a:solidFill>
                  <a:srgbClr val="002060"/>
                </a:solidFill>
              </a:rPr>
              <a:t>E</a:t>
            </a:r>
            <a:endParaRPr lang="es-UY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L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Z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Ó</a:t>
            </a:r>
          </a:p>
          <a:p>
            <a:pPr algn="ctr"/>
            <a:r>
              <a:rPr lang="es-UY" sz="1600" b="1" dirty="0" smtClean="0">
                <a:solidFill>
                  <a:srgbClr val="002060"/>
                </a:solidFill>
              </a:rPr>
              <a:t>N</a:t>
            </a:r>
          </a:p>
          <a:p>
            <a:pPr algn="ctr"/>
            <a:endParaRPr lang="es-UY" sz="1600" b="1" dirty="0" smtClean="0">
              <a:solidFill>
                <a:srgbClr val="002060"/>
              </a:solidFill>
            </a:endParaRPr>
          </a:p>
          <a:p>
            <a:pPr algn="ctr"/>
            <a:endParaRPr lang="es-UY" sz="1600" b="1" dirty="0" smtClean="0">
              <a:solidFill>
                <a:srgbClr val="002060"/>
              </a:solidFill>
            </a:endParaRPr>
          </a:p>
          <a:p>
            <a:pPr algn="ctr"/>
            <a:endParaRPr lang="es-UY" sz="1600" dirty="0" smtClean="0"/>
          </a:p>
          <a:p>
            <a:pPr algn="ctr"/>
            <a:endParaRPr lang="es-UY" sz="1600" dirty="0" smtClean="0"/>
          </a:p>
          <a:p>
            <a:pPr algn="ctr"/>
            <a:endParaRPr lang="es-UY" dirty="0" smtClean="0"/>
          </a:p>
          <a:p>
            <a:pPr algn="ctr"/>
            <a:endParaRPr lang="es-UY" dirty="0" smtClean="0"/>
          </a:p>
          <a:p>
            <a:pPr algn="ctr"/>
            <a:endParaRPr lang="es-UY" dirty="0" smtClean="0"/>
          </a:p>
        </p:txBody>
      </p:sp>
      <p:sp>
        <p:nvSpPr>
          <p:cNvPr id="10" name="9 Combinar"/>
          <p:cNvSpPr/>
          <p:nvPr/>
        </p:nvSpPr>
        <p:spPr>
          <a:xfrm>
            <a:off x="467544" y="2492896"/>
            <a:ext cx="1008112" cy="4032448"/>
          </a:xfrm>
          <a:prstGeom prst="flowChartMerg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endParaRPr lang="es-UY" b="1" dirty="0" smtClean="0">
              <a:solidFill>
                <a:srgbClr val="002060"/>
              </a:solidFill>
            </a:endParaRP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T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N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L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D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es-UY" b="1" dirty="0" smtClean="0">
                <a:solidFill>
                  <a:srgbClr val="002060"/>
                </a:solidFill>
              </a:rPr>
              <a:t>D</a:t>
            </a:r>
            <a:endParaRPr lang="es-UY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221088"/>
            <a:ext cx="5842992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800000"/>
                </a:solidFill>
              </a:rPr>
              <a:t>TEJIDOS MUY DIFERENCIADOS</a:t>
            </a:r>
            <a:br>
              <a:rPr lang="es-MX" sz="2400" b="1" dirty="0" smtClean="0">
                <a:solidFill>
                  <a:srgbClr val="800000"/>
                </a:solidFill>
              </a:rPr>
            </a:br>
            <a:r>
              <a:rPr lang="es-MX" sz="2400" b="1" dirty="0" smtClean="0">
                <a:solidFill>
                  <a:srgbClr val="800000"/>
                </a:solidFill>
              </a:rPr>
              <a:t>Y</a:t>
            </a:r>
            <a:br>
              <a:rPr lang="es-MX" sz="2400" b="1" dirty="0" smtClean="0">
                <a:solidFill>
                  <a:srgbClr val="800000"/>
                </a:solidFill>
              </a:rPr>
            </a:br>
            <a:r>
              <a:rPr lang="es-MX" sz="2400" b="1" dirty="0" smtClean="0">
                <a:solidFill>
                  <a:srgbClr val="800000"/>
                </a:solidFill>
              </a:rPr>
              <a:t>ESPECIALIZADOS</a:t>
            </a:r>
            <a:endParaRPr lang="es-MX" sz="2400" b="1" dirty="0">
              <a:solidFill>
                <a:srgbClr val="80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436096" y="414908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436096" y="458112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372200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TEJIDO MUSCULAR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2200" y="50131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TEJIDO NERVIOSO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31640" y="47667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TEJIDOS POCO DIFERENCIADOS</a:t>
            </a:r>
          </a:p>
          <a:p>
            <a:r>
              <a:rPr lang="es-MX" sz="2000" b="1" dirty="0" smtClean="0">
                <a:solidFill>
                  <a:srgbClr val="C00000"/>
                </a:solidFill>
              </a:rPr>
              <a:t>                   Y </a:t>
            </a:r>
          </a:p>
          <a:p>
            <a:r>
              <a:rPr lang="es-MX" sz="2000" b="1" dirty="0" smtClean="0">
                <a:solidFill>
                  <a:srgbClr val="C00000"/>
                </a:solidFill>
              </a:rPr>
              <a:t>       ESPECIALIZADOS</a:t>
            </a:r>
            <a:endParaRPr lang="es-MX" sz="2000" b="1" dirty="0">
              <a:solidFill>
                <a:srgbClr val="C0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5580112" y="76470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580112" y="119675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58822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TEJIDO EPITELIAL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588224" y="1484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TEJIDO CONJUNTIVO</a:t>
            </a:r>
            <a:endParaRPr lang="es-MX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738" cy="92233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UY" b="1" dirty="0" smtClean="0">
                <a:solidFill>
                  <a:schemeClr val="accent2">
                    <a:lumMod val="75000"/>
                  </a:schemeClr>
                </a:solidFill>
              </a:rPr>
              <a:t>ETAPAS</a:t>
            </a:r>
            <a: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UY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468313" y="1773238"/>
            <a:ext cx="82804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UY" b="1" dirty="0">
                <a:latin typeface="Calibri" pitchFamily="34" charset="0"/>
              </a:rPr>
              <a:t>  </a:t>
            </a:r>
            <a:r>
              <a:rPr lang="es-UY" sz="2400" b="1" dirty="0">
                <a:latin typeface="Calibri" pitchFamily="34" charset="0"/>
              </a:rPr>
              <a:t>SEGMENTACIÓN</a:t>
            </a:r>
          </a:p>
          <a:p>
            <a:endParaRPr lang="es-UY" sz="2400" b="1" dirty="0">
              <a:latin typeface="Calibri" pitchFamily="34" charset="0"/>
            </a:endParaRPr>
          </a:p>
          <a:p>
            <a:endParaRPr lang="es-UY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UY" sz="2400" b="1" dirty="0">
                <a:latin typeface="Calibri" pitchFamily="34" charset="0"/>
              </a:rPr>
              <a:t>  BLASTULACIÓN</a:t>
            </a:r>
          </a:p>
          <a:p>
            <a:r>
              <a:rPr lang="es-UY" sz="2400" b="1" dirty="0">
                <a:latin typeface="Calibri" pitchFamily="34" charset="0"/>
              </a:rPr>
              <a:t>                                         </a:t>
            </a:r>
            <a:r>
              <a:rPr lang="es-UY" sz="2000" b="1" dirty="0">
                <a:latin typeface="Calibri" pitchFamily="34" charset="0"/>
              </a:rPr>
              <a:t>IMPLANTACIÓN </a:t>
            </a:r>
          </a:p>
          <a:p>
            <a:r>
              <a:rPr lang="es-UY" sz="2000" b="1" dirty="0">
                <a:latin typeface="Calibri" pitchFamily="34" charset="0"/>
              </a:rPr>
              <a:t>                                                  </a:t>
            </a:r>
            <a:r>
              <a:rPr lang="es-UY" sz="2000" dirty="0">
                <a:latin typeface="Calibri" pitchFamily="34" charset="0"/>
              </a:rPr>
              <a:t>o</a:t>
            </a:r>
            <a:r>
              <a:rPr lang="es-UY" sz="2000" b="1" dirty="0">
                <a:latin typeface="Calibri" pitchFamily="34" charset="0"/>
              </a:rPr>
              <a:t> ANIDACIÓN</a:t>
            </a:r>
          </a:p>
          <a:p>
            <a:pPr>
              <a:buFont typeface="Wingdings" pitchFamily="2" charset="2"/>
              <a:buChar char="v"/>
            </a:pPr>
            <a:r>
              <a:rPr lang="es-UY" sz="2400" b="1" dirty="0">
                <a:latin typeface="Calibri" pitchFamily="34" charset="0"/>
              </a:rPr>
              <a:t>  GASTRULACIÓN</a:t>
            </a:r>
          </a:p>
          <a:p>
            <a:endParaRPr lang="es-UY" sz="2400" b="1" dirty="0">
              <a:latin typeface="Calibri" pitchFamily="34" charset="0"/>
            </a:endParaRPr>
          </a:p>
          <a:p>
            <a:endParaRPr lang="es-UY" sz="2400" b="1" dirty="0">
              <a:latin typeface="Calibri" pitchFamily="34" charset="0"/>
            </a:endParaRPr>
          </a:p>
          <a:p>
            <a:endParaRPr lang="es-UY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UY" sz="2400" b="1" dirty="0">
                <a:latin typeface="Calibri" pitchFamily="34" charset="0"/>
              </a:rPr>
              <a:t>  HISTOGÉNESIS/ORGANOGÉNESIS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3132138" y="2997200"/>
            <a:ext cx="144462" cy="3603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7" name="6 Flecha abajo"/>
          <p:cNvSpPr/>
          <p:nvPr/>
        </p:nvSpPr>
        <p:spPr>
          <a:xfrm>
            <a:off x="3132138" y="3357563"/>
            <a:ext cx="144462" cy="431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8" name="7 Flecha abajo"/>
          <p:cNvSpPr/>
          <p:nvPr/>
        </p:nvSpPr>
        <p:spPr>
          <a:xfrm>
            <a:off x="3132138" y="3789363"/>
            <a:ext cx="144462" cy="36036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graphicFrame>
        <p:nvGraphicFramePr>
          <p:cNvPr id="13" name="12 Diagrama"/>
          <p:cNvGraphicFramePr/>
          <p:nvPr/>
        </p:nvGraphicFramePr>
        <p:xfrm>
          <a:off x="3779912" y="1484784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786313" y="765175"/>
            <a:ext cx="4249737" cy="5222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PROCESOS INVOLUCRADOS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38" grpId="0" build="allAtOnce"/>
      <p:bldP spid="6" grpId="0" animBg="1"/>
      <p:bldP spid="7" grpId="0" animBg="1"/>
      <p:bldP spid="8" grpId="0" animBg="1"/>
      <p:bldGraphic spid="13" grpId="0">
        <p:bldAsOne/>
      </p:bldGraphic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538" y="115888"/>
            <a:ext cx="4248150" cy="50482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3600" b="1" dirty="0" smtClean="0">
                <a:solidFill>
                  <a:schemeClr val="accent2">
                    <a:lumMod val="75000"/>
                  </a:schemeClr>
                </a:solidFill>
              </a:rPr>
              <a:t>SEGMENTACIÓN</a:t>
            </a:r>
            <a:endParaRPr lang="es-UY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388" y="5229225"/>
            <a:ext cx="8964612" cy="1477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UY" dirty="0">
                <a:latin typeface="+mn-lt"/>
              </a:rPr>
              <a:t>  Divisiones mitóticas sucesivas, cada vez más frecuentes, determinan rápido aumento del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latin typeface="+mn-lt"/>
              </a:rPr>
              <a:t>    número de células </a:t>
            </a:r>
            <a:r>
              <a:rPr lang="es-UY" dirty="0" smtClean="0">
                <a:latin typeface="+mn-lt"/>
              </a:rPr>
              <a:t>                           </a:t>
            </a:r>
            <a:r>
              <a:rPr lang="es-UY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BLASTÓMEROS      </a:t>
            </a:r>
            <a:r>
              <a:rPr lang="es-UY" sz="1600" dirty="0" smtClean="0">
                <a:latin typeface="+mn-lt"/>
              </a:rPr>
              <a:t>(</a:t>
            </a:r>
            <a:r>
              <a:rPr lang="es-UY" sz="1600" i="1" dirty="0" err="1" smtClean="0">
                <a:latin typeface="+mn-lt"/>
              </a:rPr>
              <a:t>blastós</a:t>
            </a:r>
            <a:r>
              <a:rPr lang="es-UY" sz="1600" i="1" dirty="0">
                <a:latin typeface="+mn-lt"/>
              </a:rPr>
              <a:t>: </a:t>
            </a:r>
            <a:r>
              <a:rPr lang="es-UY" sz="1600" dirty="0">
                <a:latin typeface="+mn-lt"/>
              </a:rPr>
              <a:t>germen; </a:t>
            </a:r>
            <a:r>
              <a:rPr lang="es-UY" sz="1600" i="1" dirty="0" err="1">
                <a:latin typeface="+mn-lt"/>
              </a:rPr>
              <a:t>méros</a:t>
            </a:r>
            <a:r>
              <a:rPr lang="es-UY" sz="1600" dirty="0">
                <a:latin typeface="+mn-lt"/>
              </a:rPr>
              <a:t>: parte)</a:t>
            </a:r>
            <a:endParaRPr lang="es-UY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s-UY" dirty="0">
                <a:latin typeface="+mn-lt"/>
              </a:rPr>
              <a:t>  RESULTADO:  Al día 3- 4 (desde la fecundación) el embrión de 16-20 blastómeros (</a:t>
            </a:r>
            <a:r>
              <a:rPr lang="es-UY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MÓRULA</a:t>
            </a:r>
            <a:r>
              <a:rPr lang="es-UY" dirty="0">
                <a:latin typeface="+mn-lt"/>
              </a:rPr>
              <a:t>)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latin typeface="+mn-lt"/>
              </a:rPr>
              <a:t>                            es una estructura maciza sin aumento del volumen general.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latin typeface="+mn-lt"/>
              </a:rPr>
              <a:t>                                          (Aún permanece dentro de la zona </a:t>
            </a:r>
            <a:r>
              <a:rPr lang="es-UY" dirty="0" err="1">
                <a:latin typeface="+mn-lt"/>
              </a:rPr>
              <a:t>pelúcida</a:t>
            </a:r>
            <a:r>
              <a:rPr lang="es-UY" dirty="0">
                <a:latin typeface="+mn-lt"/>
              </a:rPr>
              <a:t>) </a:t>
            </a:r>
          </a:p>
        </p:txBody>
      </p:sp>
      <p:pic>
        <p:nvPicPr>
          <p:cNvPr id="15363" name="Picture 2" descr="33 "/>
          <p:cNvPicPr>
            <a:picLocks noChangeAspect="1" noChangeArrowheads="1"/>
          </p:cNvPicPr>
          <p:nvPr/>
        </p:nvPicPr>
        <p:blipFill>
          <a:blip r:embed="rId2" cstate="print"/>
          <a:srcRect l="33862" t="24072" r="25497" b="31946"/>
          <a:stretch>
            <a:fillRect/>
          </a:stretch>
        </p:blipFill>
        <p:spPr bwMode="auto">
          <a:xfrm>
            <a:off x="7235825" y="1341438"/>
            <a:ext cx="1657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Resultado de imagen para imagenes desarrollo embrionario humano"/>
          <p:cNvPicPr>
            <a:picLocks noChangeAspect="1" noChangeArrowheads="1"/>
          </p:cNvPicPr>
          <p:nvPr/>
        </p:nvPicPr>
        <p:blipFill>
          <a:blip r:embed="rId3" cstate="print"/>
          <a:srcRect l="22154" t="1643" r="53987" b="20682"/>
          <a:stretch>
            <a:fillRect/>
          </a:stretch>
        </p:blipFill>
        <p:spPr bwMode="auto">
          <a:xfrm>
            <a:off x="4284663" y="692150"/>
            <a:ext cx="1079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escuela.med.puc.cl/paginas/departamentos/anatomia/adh/embriologia/medios/parte1/fig6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52513"/>
            <a:ext cx="32702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7 CuadroTexto"/>
          <p:cNvSpPr txBox="1">
            <a:spLocks noChangeArrowheads="1"/>
          </p:cNvSpPr>
          <p:nvPr/>
        </p:nvSpPr>
        <p:spPr bwMode="auto">
          <a:xfrm>
            <a:off x="5292725" y="1125538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dirty="0">
                <a:latin typeface="Calibri" pitchFamily="34" charset="0"/>
              </a:rPr>
              <a:t>CIGOTO</a:t>
            </a:r>
          </a:p>
        </p:txBody>
      </p:sp>
      <p:sp>
        <p:nvSpPr>
          <p:cNvPr id="15367" name="8 CuadroTexto"/>
          <p:cNvSpPr txBox="1">
            <a:spLocks noChangeArrowheads="1"/>
          </p:cNvSpPr>
          <p:nvPr/>
        </p:nvSpPr>
        <p:spPr bwMode="auto">
          <a:xfrm>
            <a:off x="5219700" y="2276475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dirty="0">
                <a:latin typeface="Calibri" pitchFamily="34" charset="0"/>
              </a:rPr>
              <a:t>EMBRIÓN BICELULAR</a:t>
            </a:r>
          </a:p>
        </p:txBody>
      </p:sp>
      <p:sp>
        <p:nvSpPr>
          <p:cNvPr id="15368" name="10 CuadroTexto"/>
          <p:cNvSpPr txBox="1">
            <a:spLocks noChangeArrowheads="1"/>
          </p:cNvSpPr>
          <p:nvPr/>
        </p:nvSpPr>
        <p:spPr bwMode="auto">
          <a:xfrm>
            <a:off x="5795963" y="1989138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200">
                <a:latin typeface="Calibri" pitchFamily="34" charset="0"/>
              </a:rPr>
              <a:t>BLASTÓMEROS</a:t>
            </a:r>
          </a:p>
        </p:txBody>
      </p:sp>
      <p:cxnSp>
        <p:nvCxnSpPr>
          <p:cNvPr id="13" name="12 Conector recto"/>
          <p:cNvCxnSpPr/>
          <p:nvPr/>
        </p:nvCxnSpPr>
        <p:spPr>
          <a:xfrm flipH="1">
            <a:off x="6948488" y="1989138"/>
            <a:ext cx="863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14 CuadroTexto"/>
          <p:cNvSpPr txBox="1">
            <a:spLocks noChangeArrowheads="1"/>
          </p:cNvSpPr>
          <p:nvPr/>
        </p:nvSpPr>
        <p:spPr bwMode="auto">
          <a:xfrm>
            <a:off x="5364163" y="44370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dirty="0">
                <a:latin typeface="Calibri" pitchFamily="34" charset="0"/>
              </a:rPr>
              <a:t>MÓRULA</a:t>
            </a:r>
          </a:p>
        </p:txBody>
      </p:sp>
      <p:sp>
        <p:nvSpPr>
          <p:cNvPr id="19" name="18 Flecha abajo"/>
          <p:cNvSpPr/>
          <p:nvPr/>
        </p:nvSpPr>
        <p:spPr>
          <a:xfrm rot="16200000">
            <a:off x="2786063" y="5070921"/>
            <a:ext cx="201613" cy="1238250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5372" name="Picture 2" descr="36 "/>
          <p:cNvPicPr>
            <a:picLocks noChangeAspect="1" noChangeArrowheads="1"/>
          </p:cNvPicPr>
          <p:nvPr/>
        </p:nvPicPr>
        <p:blipFill>
          <a:blip r:embed="rId5" cstate="print"/>
          <a:srcRect l="46715" t="8598" r="13464" b="46523"/>
          <a:stretch>
            <a:fillRect/>
          </a:stretch>
        </p:blipFill>
        <p:spPr bwMode="auto">
          <a:xfrm>
            <a:off x="7308850" y="2636838"/>
            <a:ext cx="1619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" descr="36 "/>
          <p:cNvPicPr>
            <a:picLocks noChangeAspect="1" noChangeArrowheads="1"/>
          </p:cNvPicPr>
          <p:nvPr/>
        </p:nvPicPr>
        <p:blipFill>
          <a:blip r:embed="rId5" cstate="print"/>
          <a:srcRect l="11804" t="54929" r="55659" b="6177"/>
          <a:stretch>
            <a:fillRect/>
          </a:stretch>
        </p:blipFill>
        <p:spPr bwMode="auto">
          <a:xfrm>
            <a:off x="7308850" y="4005263"/>
            <a:ext cx="1547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368" grpId="0"/>
      <p:bldP spid="15370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115888"/>
            <a:ext cx="3887787" cy="50482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3600" b="1" dirty="0" smtClean="0">
                <a:solidFill>
                  <a:schemeClr val="accent2">
                    <a:lumMod val="75000"/>
                  </a:schemeClr>
                </a:solidFill>
              </a:rPr>
              <a:t>BLASTULACIÓN</a:t>
            </a:r>
            <a:endParaRPr lang="es-UY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2997200"/>
            <a:ext cx="8065020" cy="3671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Char char="•"/>
              <a:defRPr/>
            </a:pPr>
            <a:r>
              <a:rPr lang="es-UY" sz="2000" dirty="0" smtClean="0"/>
              <a:t>Al ingresar la MÓRULA a la cavidad uterina, absorbe secreciones ricas en glucógeno segregadas por glándulas endometriales.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Char char="•"/>
              <a:defRPr/>
            </a:pPr>
            <a:r>
              <a:rPr lang="es-UY" sz="2000" dirty="0" smtClean="0"/>
              <a:t>El líquido absorbido pasa a ocupar un espacio o cavidad en el embrión                              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BLASTOCELE  (2)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Char char="•"/>
              <a:defRPr/>
            </a:pPr>
            <a:r>
              <a:rPr lang="es-UY" sz="2000" dirty="0" smtClean="0"/>
              <a:t>Los blastómeros se reagrupan:  masa celular interna en un polo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/>
              <a:t>                                                                                 </a:t>
            </a:r>
            <a:r>
              <a:rPr lang="es-UY" sz="2000" dirty="0" smtClean="0">
                <a:solidFill>
                  <a:schemeClr val="accent2">
                    <a:lumMod val="50000"/>
                  </a:schemeClr>
                </a:solidFill>
              </a:rPr>
              <a:t>EMBRIOBLASTO (1)            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es-UY" sz="1400" dirty="0" smtClean="0">
                <a:solidFill>
                  <a:schemeClr val="accent2">
                    <a:lumMod val="50000"/>
                  </a:schemeClr>
                </a:solidFill>
              </a:rPr>
              <a:t>originará los tejidos humanos                  </a:t>
            </a:r>
            <a:endParaRPr lang="es-UY" sz="1400" b="1" dirty="0" smtClean="0"/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/>
              <a:t>                                                               células aplanadas en la periferia      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TROFOBLASTO (3)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r>
              <a:rPr lang="es-UY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</a:t>
            </a:r>
            <a:r>
              <a:rPr lang="es-UY" sz="1400" dirty="0" smtClean="0">
                <a:solidFill>
                  <a:schemeClr val="accent2">
                    <a:lumMod val="50000"/>
                  </a:schemeClr>
                </a:solidFill>
              </a:rPr>
              <a:t>originará la placenta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endParaRPr lang="es-UY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4000"/>
              <a:buFont typeface="Arial" pitchFamily="34" charset="0"/>
              <a:buNone/>
              <a:defRPr/>
            </a:pPr>
            <a:endParaRPr lang="es-UY" sz="2000" dirty="0"/>
          </a:p>
        </p:txBody>
      </p:sp>
      <p:pic>
        <p:nvPicPr>
          <p:cNvPr id="16387" name="Picture 2" descr="36 "/>
          <p:cNvPicPr>
            <a:picLocks noChangeAspect="1" noChangeArrowheads="1"/>
          </p:cNvPicPr>
          <p:nvPr/>
        </p:nvPicPr>
        <p:blipFill>
          <a:blip r:embed="rId2" cstate="print"/>
          <a:srcRect l="15736" t="3011" r="47739" b="54199"/>
          <a:stretch>
            <a:fillRect/>
          </a:stretch>
        </p:blipFill>
        <p:spPr bwMode="auto">
          <a:xfrm>
            <a:off x="6804025" y="692150"/>
            <a:ext cx="2098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41 "/>
          <p:cNvPicPr>
            <a:picLocks noChangeAspect="1" noChangeArrowheads="1"/>
          </p:cNvPicPr>
          <p:nvPr/>
        </p:nvPicPr>
        <p:blipFill>
          <a:blip r:embed="rId3" cstate="print"/>
          <a:srcRect l="66806" t="23830" r="3079" b="33249"/>
          <a:stretch>
            <a:fillRect/>
          </a:stretch>
        </p:blipFill>
        <p:spPr bwMode="auto">
          <a:xfrm>
            <a:off x="3779838" y="692150"/>
            <a:ext cx="2087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bajo"/>
          <p:cNvSpPr/>
          <p:nvPr/>
        </p:nvSpPr>
        <p:spPr>
          <a:xfrm rot="16200000" flipH="1">
            <a:off x="4068763" y="3860800"/>
            <a:ext cx="142875" cy="720725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9" name="8 Flecha abajo"/>
          <p:cNvSpPr/>
          <p:nvPr/>
        </p:nvSpPr>
        <p:spPr>
          <a:xfrm rot="16200000" flipH="1">
            <a:off x="4067969" y="4725194"/>
            <a:ext cx="144463" cy="720725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0" name="9 Flecha abajo"/>
          <p:cNvSpPr/>
          <p:nvPr/>
        </p:nvSpPr>
        <p:spPr>
          <a:xfrm rot="16200000" flipH="1">
            <a:off x="4067970" y="5733256"/>
            <a:ext cx="144462" cy="720725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1" name="10 Cerrar llave"/>
          <p:cNvSpPr/>
          <p:nvPr/>
        </p:nvSpPr>
        <p:spPr>
          <a:xfrm>
            <a:off x="7019925" y="4076700"/>
            <a:ext cx="504825" cy="2447925"/>
          </a:xfrm>
          <a:prstGeom prst="rightBrac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6393" name="Picture 2" descr="36 "/>
          <p:cNvPicPr>
            <a:picLocks noChangeAspect="1" noChangeArrowheads="1"/>
          </p:cNvPicPr>
          <p:nvPr/>
        </p:nvPicPr>
        <p:blipFill>
          <a:blip r:embed="rId4" cstate="print"/>
          <a:srcRect l="9691" t="54199" r="53783" b="3011"/>
          <a:stretch>
            <a:fillRect/>
          </a:stretch>
        </p:blipFill>
        <p:spPr bwMode="auto">
          <a:xfrm>
            <a:off x="323850" y="692150"/>
            <a:ext cx="25987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 rot="10800000" flipV="1">
            <a:off x="3492500" y="620713"/>
            <a:ext cx="3587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2987675" y="2636838"/>
            <a:ext cx="792163" cy="144462"/>
          </a:xfrm>
          <a:prstGeom prst="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5" name="14 Flecha derecha"/>
          <p:cNvSpPr/>
          <p:nvPr/>
        </p:nvSpPr>
        <p:spPr>
          <a:xfrm>
            <a:off x="5940425" y="1557338"/>
            <a:ext cx="792163" cy="144462"/>
          </a:xfrm>
          <a:prstGeom prst="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6397" name="15 CuadroTexto"/>
          <p:cNvSpPr txBox="1">
            <a:spLocks noChangeArrowheads="1"/>
          </p:cNvSpPr>
          <p:nvPr/>
        </p:nvSpPr>
        <p:spPr bwMode="auto">
          <a:xfrm>
            <a:off x="6732588" y="2565400"/>
            <a:ext cx="2411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400" b="1" dirty="0">
                <a:latin typeface="Arial Narrow" pitchFamily="34" charset="0"/>
              </a:rPr>
              <a:t>Orificio en membrana </a:t>
            </a:r>
            <a:r>
              <a:rPr lang="es-UY" sz="1400" b="1" dirty="0" err="1">
                <a:latin typeface="Arial Narrow" pitchFamily="34" charset="0"/>
              </a:rPr>
              <a:t>pelúcida</a:t>
            </a:r>
            <a:r>
              <a:rPr lang="es-UY" sz="1400" b="1" dirty="0">
                <a:latin typeface="Arial Narrow" pitchFamily="34" charset="0"/>
              </a:rPr>
              <a:t>: salida del </a:t>
            </a:r>
            <a:r>
              <a:rPr lang="es-UY" sz="1400" b="1" dirty="0" err="1">
                <a:latin typeface="Arial Narrow" pitchFamily="34" charset="0"/>
              </a:rPr>
              <a:t>blastocisto</a:t>
            </a:r>
            <a:endParaRPr lang="es-UY" sz="1400" b="1" dirty="0">
              <a:latin typeface="Arial Narrow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308304" y="4725144"/>
            <a:ext cx="18356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>
                <a:solidFill>
                  <a:srgbClr val="800000"/>
                </a:solidFill>
              </a:rPr>
              <a:t>BLÁSTULA o</a:t>
            </a:r>
          </a:p>
          <a:p>
            <a:r>
              <a:rPr lang="es-UY" sz="2000" b="1" dirty="0" smtClean="0">
                <a:solidFill>
                  <a:srgbClr val="800000"/>
                </a:solidFill>
              </a:rPr>
              <a:t> </a:t>
            </a:r>
            <a:r>
              <a:rPr lang="es-UY" b="1" dirty="0" smtClean="0">
                <a:solidFill>
                  <a:srgbClr val="800000"/>
                </a:solidFill>
              </a:rPr>
              <a:t>BLASTOCISTO</a:t>
            </a:r>
            <a:endParaRPr lang="es-UY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613" y="115888"/>
            <a:ext cx="5400675" cy="37465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  <a:t>IMPLANTACIÓN </a:t>
            </a:r>
            <a:r>
              <a:rPr lang="es-UY" sz="3200" dirty="0" smtClean="0">
                <a:solidFill>
                  <a:schemeClr val="accent2">
                    <a:lumMod val="75000"/>
                  </a:schemeClr>
                </a:solidFill>
              </a:rPr>
              <a:t> o  </a:t>
            </a:r>
            <a:r>
              <a:rPr lang="es-UY" sz="3200" b="1" dirty="0" smtClean="0">
                <a:solidFill>
                  <a:schemeClr val="accent2">
                    <a:lumMod val="75000"/>
                  </a:schemeClr>
                </a:solidFill>
              </a:rPr>
              <a:t>ANIDACIÓN</a:t>
            </a:r>
            <a:endParaRPr lang="es-UY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 descr="http://chretiendelespoir.free.fr/pages008/images/vie05r_Img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860800"/>
            <a:ext cx="28797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chretiendelespoir.free.fr/pages008/images/vie05r_Img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789363"/>
            <a:ext cx="26638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espanol.chretiensdelespoir.asso.fr/wpimages/wp1353a47e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620713"/>
            <a:ext cx="25923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nidación del Cigoto: Contacto superficial 43 "/>
          <p:cNvPicPr>
            <a:picLocks noChangeAspect="1" noChangeArrowheads="1"/>
          </p:cNvPicPr>
          <p:nvPr/>
        </p:nvPicPr>
        <p:blipFill>
          <a:blip r:embed="rId5" cstate="print"/>
          <a:srcRect l="13499" t="13570" r="15886" b="8617"/>
          <a:stretch>
            <a:fillRect/>
          </a:stretch>
        </p:blipFill>
        <p:spPr bwMode="auto">
          <a:xfrm>
            <a:off x="179388" y="549275"/>
            <a:ext cx="3136900" cy="2592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348038" y="1196975"/>
            <a:ext cx="1584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600">
                <a:latin typeface="Calibri" pitchFamily="34" charset="0"/>
              </a:rPr>
              <a:t>Al </a:t>
            </a:r>
            <a:r>
              <a:rPr lang="es-UY" sz="1600" b="1">
                <a:latin typeface="Calibri" pitchFamily="34" charset="0"/>
              </a:rPr>
              <a:t>7°día</a:t>
            </a:r>
            <a:r>
              <a:rPr lang="es-UY" sz="1600">
                <a:latin typeface="Calibri" pitchFamily="34" charset="0"/>
              </a:rPr>
              <a:t> el </a:t>
            </a:r>
            <a:r>
              <a:rPr lang="es-UY" sz="1600" b="1">
                <a:latin typeface="Calibri" pitchFamily="34" charset="0"/>
              </a:rPr>
              <a:t>blastocisto</a:t>
            </a:r>
            <a:r>
              <a:rPr lang="es-UY" sz="1600">
                <a:latin typeface="Calibri" pitchFamily="34" charset="0"/>
              </a:rPr>
              <a:t> comienza a </a:t>
            </a:r>
            <a:r>
              <a:rPr lang="es-UY" sz="1600" b="1">
                <a:latin typeface="Calibri" pitchFamily="34" charset="0"/>
              </a:rPr>
              <a:t>implantarse</a:t>
            </a:r>
            <a:r>
              <a:rPr lang="es-UY" sz="1600">
                <a:latin typeface="Calibri" pitchFamily="34" charset="0"/>
              </a:rPr>
              <a:t> adhiriéndose al </a:t>
            </a:r>
            <a:r>
              <a:rPr lang="es-UY" sz="1600" b="1">
                <a:latin typeface="Calibri" pitchFamily="34" charset="0"/>
              </a:rPr>
              <a:t>epitelio endometrial 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524750" y="549275"/>
            <a:ext cx="1619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600">
                <a:latin typeface="Calibri" pitchFamily="34" charset="0"/>
              </a:rPr>
              <a:t>Parte del </a:t>
            </a:r>
            <a:r>
              <a:rPr lang="es-UY" sz="1600" b="1">
                <a:latin typeface="Calibri" pitchFamily="34" charset="0"/>
              </a:rPr>
              <a:t>trofoblasto</a:t>
            </a:r>
            <a:r>
              <a:rPr lang="es-UY" sz="1600">
                <a:latin typeface="Calibri" pitchFamily="34" charset="0"/>
              </a:rPr>
              <a:t>  comienza a proliferar formando una masa protoplasmática en la que no se reconocen límites celulares: </a:t>
            </a:r>
            <a:r>
              <a:rPr lang="es-UY" sz="1600" b="1">
                <a:latin typeface="Calibri" pitchFamily="34" charset="0"/>
              </a:rPr>
              <a:t>SINCITIOTROFO-BLASTO</a:t>
            </a:r>
            <a:r>
              <a:rPr lang="es-UY" sz="1600">
                <a:latin typeface="Calibri" pitchFamily="34" charset="0"/>
              </a:rPr>
              <a:t> (</a:t>
            </a:r>
            <a:r>
              <a:rPr lang="es-UY" sz="1600" b="1">
                <a:latin typeface="Calibri" pitchFamily="34" charset="0"/>
              </a:rPr>
              <a:t>2</a:t>
            </a:r>
            <a:r>
              <a:rPr lang="es-UY" sz="1600">
                <a:latin typeface="Calibri" pitchFamily="34" charset="0"/>
              </a:rPr>
              <a:t>)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348038" y="3644900"/>
            <a:ext cx="25193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400">
                <a:latin typeface="Calibri" pitchFamily="34" charset="0"/>
              </a:rPr>
              <a:t>El </a:t>
            </a:r>
            <a:r>
              <a:rPr lang="es-UY" sz="1400" b="1">
                <a:latin typeface="Calibri" pitchFamily="34" charset="0"/>
              </a:rPr>
              <a:t>sincitiotrofoblasto</a:t>
            </a:r>
            <a:r>
              <a:rPr lang="es-UY" sz="1400">
                <a:latin typeface="Calibri" pitchFamily="34" charset="0"/>
              </a:rPr>
              <a:t> emite prolongaciones digitiformes que invaden el tejido endometrial y se profundizan en su tejido conjuntivo, por medio de enzimas. En la proximidad del sincitiotrofoblasto las céls endometriales acumulan glucógeno y lípidos y luego degenaran transformándose en </a:t>
            </a:r>
            <a:r>
              <a:rPr lang="es-UY" sz="1400" b="1">
                <a:latin typeface="Calibri" pitchFamily="34" charset="0"/>
              </a:rPr>
              <a:t>células deciduales</a:t>
            </a:r>
            <a:r>
              <a:rPr lang="es-UY" sz="1400">
                <a:latin typeface="Calibri" pitchFamily="34" charset="0"/>
              </a:rPr>
              <a:t>, que son alimento para las células del sincitiotrofoblasto que lo  absorben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roscopía de la implantación 62 "/>
          <p:cNvPicPr>
            <a:picLocks noChangeAspect="1" noChangeArrowheads="1"/>
          </p:cNvPicPr>
          <p:nvPr/>
        </p:nvPicPr>
        <p:blipFill>
          <a:blip r:embed="rId2" cstate="print"/>
          <a:srcRect l="12666" t="13463" r="5556" b="31129"/>
          <a:stretch>
            <a:fillRect/>
          </a:stretch>
        </p:blipFill>
        <p:spPr bwMode="auto">
          <a:xfrm>
            <a:off x="684213" y="765175"/>
            <a:ext cx="41036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40313" y="1412875"/>
            <a:ext cx="4103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UY" dirty="0">
                <a:latin typeface="+mn-lt"/>
              </a:rPr>
              <a:t>   Al cabo del </a:t>
            </a:r>
            <a:r>
              <a:rPr lang="es-UY" b="1" dirty="0">
                <a:latin typeface="+mn-lt"/>
              </a:rPr>
              <a:t>14° día </a:t>
            </a:r>
            <a:r>
              <a:rPr lang="es-UY" dirty="0">
                <a:latin typeface="+mn-lt"/>
              </a:rPr>
              <a:t>se completa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dirty="0">
                <a:latin typeface="+mn-lt"/>
              </a:rPr>
              <a:t>     implantación.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endParaRPr lang="es-UY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endParaRPr lang="es-UY" dirty="0">
              <a:latin typeface="+mn-lt"/>
            </a:endParaRPr>
          </a:p>
        </p:txBody>
      </p:sp>
      <p:sp>
        <p:nvSpPr>
          <p:cNvPr id="18435" name="7 CuadroTexto"/>
          <p:cNvSpPr txBox="1">
            <a:spLocks noChangeArrowheads="1"/>
          </p:cNvSpPr>
          <p:nvPr/>
        </p:nvSpPr>
        <p:spPr bwMode="auto">
          <a:xfrm>
            <a:off x="0" y="188913"/>
            <a:ext cx="46831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36" name="8 CuadroTexto"/>
          <p:cNvSpPr txBox="1">
            <a:spLocks noChangeArrowheads="1"/>
          </p:cNvSpPr>
          <p:nvPr/>
        </p:nvSpPr>
        <p:spPr bwMode="auto">
          <a:xfrm>
            <a:off x="0" y="0"/>
            <a:ext cx="539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37" name="AutoShape 2" descr="http://image.slidesharecdn.com/segundasemana-120416191943-phpapp02/95/segunda-semana-11-728.jpg?cb=1334604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38" name="AutoShape 4" descr="http://image.slidesharecdn.com/segundasemana-120416191943-phpapp02/95/segunda-semana-11-728.jpg?cb=1334604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39" name="AutoShape 6" descr="http://image.slidesharecdn.com/segundasemana-120416191943-phpapp02/95/segunda-semana-11-728.jpg?cb=13346045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40" name="AutoShape 8" descr="https://userscontent2.emaze.com/images/9f2a2003-0af4-47d8-8afc-d4efdb4ac8bc/f71784e0-687a-4e87-8d56-ecbfdf10d54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41" name="AutoShape 10" descr="https://userscontent2.emaze.com/images/9f2a2003-0af4-47d8-8afc-d4efdb4ac8bc/f71784e0-687a-4e87-8d56-ecbfdf10d54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42" name="AutoShape 12" descr="https://userscontent2.emaze.com/images/9f2a2003-0af4-47d8-8afc-d4efdb4ac8bc/f71784e0-687a-4e87-8d56-ecbfdf10d54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3" cstate="print"/>
          <a:srcRect t="20103" r="56914" b="14551"/>
          <a:stretch>
            <a:fillRect/>
          </a:stretch>
        </p:blipFill>
        <p:spPr bwMode="auto">
          <a:xfrm>
            <a:off x="1331913" y="3644900"/>
            <a:ext cx="18716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AutoShape 15" descr="http://www.manualmerck.com.mx/images/seccion_22_2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sp>
        <p:nvSpPr>
          <p:cNvPr id="18445" name="AutoShape 17" descr="http://www.manualmerck.com.mx/images/seccion_22_2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>
              <a:latin typeface="Calibri" pitchFamily="34" charset="0"/>
            </a:endParaRPr>
          </a:p>
        </p:txBody>
      </p:sp>
      <p:pic>
        <p:nvPicPr>
          <p:cNvPr id="1844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500438"/>
            <a:ext cx="34559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16 CuadroTexto"/>
          <p:cNvSpPr txBox="1">
            <a:spLocks noChangeArrowheads="1"/>
          </p:cNvSpPr>
          <p:nvPr/>
        </p:nvSpPr>
        <p:spPr bwMode="auto">
          <a:xfrm>
            <a:off x="539750" y="260350"/>
            <a:ext cx="431958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b="1">
                <a:latin typeface="Calibri" pitchFamily="34" charset="0"/>
              </a:rPr>
              <a:t>MICROSCOPÍA  de la IMPLANTACIÓN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5516563"/>
            <a:ext cx="4572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UY" dirty="0">
                <a:latin typeface="+mn-lt"/>
              </a:rPr>
              <a:t>   </a:t>
            </a:r>
            <a:r>
              <a:rPr lang="es-UY" sz="1600" dirty="0">
                <a:latin typeface="+mn-lt"/>
              </a:rPr>
              <a:t>Más adelante (al cabo de la octava semana) 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corion se transformará en la </a:t>
            </a:r>
            <a:r>
              <a:rPr lang="es-UY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PLACENTA</a:t>
            </a:r>
            <a:r>
              <a:rPr lang="es-UY" sz="1600" dirty="0">
                <a:latin typeface="+mn-lt"/>
              </a:rPr>
              <a:t>, quien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sustituirá al cuerpo lúteo en la secreción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progesterona.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0" y="5229225"/>
            <a:ext cx="48593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endParaRPr lang="es-UY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UY" dirty="0">
                <a:latin typeface="+mn-lt"/>
              </a:rPr>
              <a:t>   </a:t>
            </a:r>
            <a:r>
              <a:rPr lang="es-UY" sz="1600" dirty="0">
                <a:latin typeface="+mn-lt"/>
              </a:rPr>
              <a:t>El </a:t>
            </a:r>
            <a:r>
              <a:rPr lang="es-UY" sz="1600" dirty="0" err="1">
                <a:latin typeface="+mn-lt"/>
              </a:rPr>
              <a:t>trofoblasto</a:t>
            </a:r>
            <a:r>
              <a:rPr lang="es-UY" sz="1600" dirty="0">
                <a:latin typeface="+mn-lt"/>
              </a:rPr>
              <a:t> seguirá proliferando para generar las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vellosidades  del</a:t>
            </a:r>
            <a:r>
              <a:rPr lang="es-UY" sz="1600" dirty="0">
                <a:solidFill>
                  <a:srgbClr val="C00000"/>
                </a:solidFill>
                <a:latin typeface="+mn-lt"/>
              </a:rPr>
              <a:t>  </a:t>
            </a:r>
            <a:r>
              <a:rPr lang="es-UY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CORION</a:t>
            </a:r>
            <a:r>
              <a:rPr lang="es-UY" sz="16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UY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</a:t>
            </a:r>
            <a:r>
              <a:rPr lang="es-UY" sz="1600" dirty="0">
                <a:latin typeface="+mn-lt"/>
              </a:rPr>
              <a:t>El </a:t>
            </a:r>
            <a:r>
              <a:rPr lang="es-UY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corion</a:t>
            </a:r>
            <a:r>
              <a:rPr lang="es-UY" sz="1600" b="1" dirty="0">
                <a:latin typeface="+mn-lt"/>
              </a:rPr>
              <a:t> </a:t>
            </a:r>
            <a:r>
              <a:rPr lang="es-UY" sz="1600" dirty="0">
                <a:latin typeface="+mn-lt"/>
              </a:rPr>
              <a:t>comienza a segregar </a:t>
            </a:r>
            <a:r>
              <a:rPr lang="es-UY" sz="1600" b="1" dirty="0">
                <a:latin typeface="+mn-lt"/>
              </a:rPr>
              <a:t>HCG </a:t>
            </a:r>
            <a:r>
              <a:rPr lang="es-UY" sz="1600" dirty="0">
                <a:latin typeface="+mn-lt"/>
              </a:rPr>
              <a:t>(gonadotrofina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</a:t>
            </a:r>
            <a:r>
              <a:rPr lang="es-UY" sz="1600" dirty="0" err="1">
                <a:latin typeface="+mn-lt"/>
              </a:rPr>
              <a:t>coriónica</a:t>
            </a:r>
            <a:r>
              <a:rPr lang="es-UY" sz="1600" dirty="0">
                <a:latin typeface="+mn-lt"/>
              </a:rPr>
              <a:t>  humana), hormona  responsable de evitar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UY" sz="1600" dirty="0">
                <a:latin typeface="+mn-lt"/>
              </a:rPr>
              <a:t>     la degeneración  del cuerpo lúteo en el ovario.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553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000" b="1" dirty="0" smtClean="0">
                <a:solidFill>
                  <a:schemeClr val="accent2">
                    <a:lumMod val="50000"/>
                  </a:schemeClr>
                </a:solidFill>
              </a:rPr>
              <a:t>DURANTE LA IMPLANTACIÓN DEL EMBRIÓN, ¿QUÉ PASA CON EL EMBRIOBLASTO?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UY" sz="1600" dirty="0" smtClean="0"/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8000"/>
              <a:buFont typeface="Arial" pitchFamily="34" charset="0"/>
              <a:buChar char="•"/>
              <a:defRPr/>
            </a:pPr>
            <a:r>
              <a:rPr lang="es-UY" sz="1800" dirty="0" smtClean="0"/>
              <a:t>Durante la segunda semana (paralelamente a la implantación),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8000"/>
              <a:buFont typeface="Arial" pitchFamily="34" charset="0"/>
              <a:buNone/>
              <a:defRPr/>
            </a:pPr>
            <a:r>
              <a:rPr lang="es-UY" sz="1800" dirty="0" smtClean="0"/>
              <a:t>        la masa de células del </a:t>
            </a:r>
            <a:r>
              <a:rPr lang="es-UY" sz="1800" b="1" dirty="0" err="1" smtClean="0"/>
              <a:t>embrioblasto</a:t>
            </a:r>
            <a:r>
              <a:rPr lang="es-UY" sz="1800" dirty="0" smtClean="0"/>
              <a:t> se </a:t>
            </a:r>
            <a:r>
              <a:rPr lang="es-UY" sz="1800" b="1" dirty="0" smtClean="0"/>
              <a:t>diferencia</a:t>
            </a:r>
            <a:r>
              <a:rPr lang="es-UY" sz="1800" dirty="0" smtClean="0"/>
              <a:t> en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08000"/>
              <a:buFont typeface="Arial" pitchFamily="34" charset="0"/>
              <a:buNone/>
              <a:defRPr/>
            </a:pPr>
            <a:r>
              <a:rPr lang="es-UY" sz="1800" b="1" dirty="0" smtClean="0"/>
              <a:t>        dos hojas embrionarias</a:t>
            </a:r>
            <a:r>
              <a:rPr lang="es-UY" sz="1800" dirty="0" smtClean="0"/>
              <a:t>, que serán: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1800" dirty="0" smtClean="0"/>
              <a:t>                                                 - el </a:t>
            </a:r>
            <a:r>
              <a:rPr lang="es-UY" sz="1800" b="1" dirty="0" smtClean="0"/>
              <a:t>endodermo</a:t>
            </a:r>
            <a:r>
              <a:rPr lang="es-UY" sz="1800" dirty="0" smtClean="0"/>
              <a:t> (primero </a:t>
            </a:r>
            <a:r>
              <a:rPr lang="es-UY" sz="1800" dirty="0" err="1" smtClean="0"/>
              <a:t>hipoblasto</a:t>
            </a:r>
            <a:r>
              <a:rPr lang="es-UY" sz="1800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1800" dirty="0" smtClean="0"/>
              <a:t>                                                                                   </a:t>
            </a:r>
            <a:r>
              <a:rPr lang="es-UY" sz="1600" dirty="0" smtClean="0"/>
              <a:t>(en </a:t>
            </a:r>
            <a:r>
              <a:rPr lang="es-UY" sz="1600" b="1" dirty="0" smtClean="0">
                <a:solidFill>
                  <a:srgbClr val="FFCC66"/>
                </a:solidFill>
              </a:rPr>
              <a:t>AMARILLO</a:t>
            </a:r>
            <a:r>
              <a:rPr lang="es-UY" sz="1600" dirty="0" smtClean="0"/>
              <a:t>)</a:t>
            </a:r>
            <a:endParaRPr lang="es-UY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1800" dirty="0" smtClean="0"/>
              <a:t>                                                 - el </a:t>
            </a:r>
            <a:r>
              <a:rPr lang="es-UY" sz="1800" b="1" dirty="0" smtClean="0"/>
              <a:t>ectodermo</a:t>
            </a:r>
            <a:r>
              <a:rPr lang="es-UY" sz="1800" dirty="0" smtClean="0"/>
              <a:t> (primero </a:t>
            </a:r>
            <a:r>
              <a:rPr lang="es-UY" sz="1800" dirty="0" err="1" smtClean="0"/>
              <a:t>epiblasto</a:t>
            </a:r>
            <a:r>
              <a:rPr lang="es-UY" sz="18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1600" dirty="0" smtClean="0"/>
              <a:t>                                                                                                (en </a:t>
            </a:r>
            <a:r>
              <a:rPr lang="es-UY" sz="1600" b="1" dirty="0" smtClean="0">
                <a:solidFill>
                  <a:schemeClr val="accent1">
                    <a:lumMod val="75000"/>
                  </a:schemeClr>
                </a:solidFill>
              </a:rPr>
              <a:t>CELESTE</a:t>
            </a:r>
            <a:r>
              <a:rPr lang="es-UY" sz="16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UY" sz="1600" dirty="0" smtClean="0"/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s-UY" sz="1800" dirty="0" smtClean="0"/>
              <a:t>A continuación comienza a desarrollarse un pequeño espacio entre el </a:t>
            </a:r>
            <a:r>
              <a:rPr lang="es-UY" sz="1800" dirty="0" err="1" smtClean="0"/>
              <a:t>epiblasto</a:t>
            </a:r>
            <a:r>
              <a:rPr lang="es-UY" sz="1800" dirty="0" smtClean="0"/>
              <a:t> y el </a:t>
            </a:r>
            <a:r>
              <a:rPr lang="es-UY" sz="1800" dirty="0" err="1" smtClean="0"/>
              <a:t>trofoblasto</a:t>
            </a:r>
            <a:r>
              <a:rPr lang="es-UY" sz="1800" dirty="0" smtClean="0"/>
              <a:t>, que será la </a:t>
            </a:r>
            <a:r>
              <a:rPr lang="es-UY" sz="1800" b="1" dirty="0" smtClean="0"/>
              <a:t>cavidad amniótica</a:t>
            </a:r>
            <a:r>
              <a:rPr lang="es-UY" sz="1800" dirty="0" smtClean="0"/>
              <a:t>.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11000"/>
              <a:buFont typeface="Arial" pitchFamily="34" charset="0"/>
              <a:buChar char="•"/>
              <a:defRPr/>
            </a:pPr>
            <a:r>
              <a:rPr lang="es-UY" sz="1800" dirty="0" smtClean="0"/>
              <a:t>De esta manera el embrión adquiere una forma de </a:t>
            </a:r>
            <a:r>
              <a:rPr lang="es-UY" sz="1800" b="1" dirty="0" smtClean="0"/>
              <a:t>disco plano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11000"/>
              <a:buFont typeface="Arial" pitchFamily="34" charset="0"/>
              <a:buNone/>
              <a:defRPr/>
            </a:pPr>
            <a:r>
              <a:rPr lang="es-UY" sz="1800" b="1" dirty="0" smtClean="0"/>
              <a:t>       </a:t>
            </a:r>
            <a:r>
              <a:rPr lang="es-UY" sz="1800" b="1" dirty="0" err="1" smtClean="0"/>
              <a:t>bilaminar</a:t>
            </a:r>
            <a:r>
              <a:rPr lang="es-UY" sz="1800" dirty="0" smtClean="0"/>
              <a:t> (casi circular ) y a ambos lados dos cavidades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11000"/>
              <a:buFont typeface="Arial" pitchFamily="34" charset="0"/>
              <a:buNone/>
              <a:defRPr/>
            </a:pPr>
            <a:r>
              <a:rPr lang="es-UY" sz="1800" dirty="0" smtClean="0"/>
              <a:t>       (amniótica y saco vitelino: ex </a:t>
            </a:r>
            <a:r>
              <a:rPr lang="es-UY" sz="1800" dirty="0" err="1" smtClean="0"/>
              <a:t>blastocele</a:t>
            </a:r>
            <a:r>
              <a:rPr lang="es-UY" sz="1800" dirty="0" smtClean="0"/>
              <a:t>)</a:t>
            </a:r>
            <a:endParaRPr lang="es-UY" sz="1800" dirty="0"/>
          </a:p>
        </p:txBody>
      </p:sp>
      <p:pic>
        <p:nvPicPr>
          <p:cNvPr id="19458" name="Picture 2" descr="Esquema tridimensional a mayor aumento de un blastocisto sin endometrio EPIBLASTO El epiblasto crea el suelo de la cavidad..."/>
          <p:cNvPicPr>
            <a:picLocks noChangeAspect="1" noChangeArrowheads="1"/>
          </p:cNvPicPr>
          <p:nvPr/>
        </p:nvPicPr>
        <p:blipFill>
          <a:blip r:embed="rId2" cstate="print"/>
          <a:srcRect l="3114" t="25235" r="52261" b="30142"/>
          <a:stretch>
            <a:fillRect/>
          </a:stretch>
        </p:blipFill>
        <p:spPr bwMode="auto">
          <a:xfrm>
            <a:off x="3995738" y="5013325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espanol.chretiensdelespoir.asso.fr/wpimages/wp1353a47e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92150"/>
            <a:ext cx="23764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www.chretiensdelespoir.asso.fr/wpimages/wp300cb0c4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292600"/>
            <a:ext cx="21637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>
            <a:endCxn id="21506" idx="3"/>
          </p:cNvCxnSpPr>
          <p:nvPr/>
        </p:nvCxnSpPr>
        <p:spPr>
          <a:xfrm flipH="1" flipV="1">
            <a:off x="6300788" y="5876925"/>
            <a:ext cx="574675" cy="5048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300788" y="5661025"/>
            <a:ext cx="0" cy="43180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538" y="188913"/>
            <a:ext cx="4248150" cy="633412"/>
          </a:xfrm>
          <a:ln w="6350">
            <a:solidFill>
              <a:srgbClr val="990000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3600" b="1" dirty="0" smtClean="0">
                <a:solidFill>
                  <a:schemeClr val="accent2">
                    <a:lumMod val="50000"/>
                  </a:schemeClr>
                </a:solidFill>
              </a:rPr>
              <a:t>GASTRULACIÓN</a:t>
            </a:r>
            <a:r>
              <a:rPr lang="es-UY" sz="3600" dirty="0" smtClean="0"/>
              <a:t> </a:t>
            </a:r>
            <a:endParaRPr lang="es-UY" sz="3600" dirty="0"/>
          </a:p>
        </p:txBody>
      </p:sp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250825" y="981075"/>
            <a:ext cx="8785225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00"/>
              </a:buClr>
              <a:buSzPct val="113000"/>
              <a:buFont typeface="Arial" charset="0"/>
              <a:buChar char="•"/>
            </a:pPr>
            <a:r>
              <a:rPr lang="es-UY" dirty="0">
                <a:latin typeface="Calibri" pitchFamily="34" charset="0"/>
              </a:rPr>
              <a:t>  Se inicia, una vez implantado el embrión, al comenzar la </a:t>
            </a:r>
            <a:r>
              <a:rPr lang="es-UY" b="1" dirty="0">
                <a:latin typeface="Calibri" pitchFamily="34" charset="0"/>
              </a:rPr>
              <a:t>tercera semana </a:t>
            </a:r>
            <a:r>
              <a:rPr lang="es-UY" dirty="0">
                <a:latin typeface="Calibri" pitchFamily="34" charset="0"/>
              </a:rPr>
              <a:t>de gestación.</a:t>
            </a:r>
          </a:p>
          <a:p>
            <a:pPr>
              <a:buClr>
                <a:srgbClr val="990000"/>
              </a:buClr>
              <a:buSzPct val="112000"/>
              <a:buFont typeface="Arial" charset="0"/>
              <a:buChar char="•"/>
            </a:pPr>
            <a:r>
              <a:rPr lang="es-UY" dirty="0">
                <a:latin typeface="Calibri" pitchFamily="34" charset="0"/>
              </a:rPr>
              <a:t>  Consiste en la formación de una </a:t>
            </a:r>
            <a:r>
              <a:rPr lang="es-UY" b="1" dirty="0">
                <a:latin typeface="Calibri" pitchFamily="34" charset="0"/>
              </a:rPr>
              <a:t>tercera hoja o capa embrionaria </a:t>
            </a:r>
            <a:r>
              <a:rPr lang="es-UY" dirty="0">
                <a:latin typeface="Calibri" pitchFamily="34" charset="0"/>
              </a:rPr>
              <a:t>entre el ectodermo y el  </a:t>
            </a:r>
          </a:p>
          <a:p>
            <a:r>
              <a:rPr lang="es-UY" dirty="0">
                <a:latin typeface="Calibri" pitchFamily="34" charset="0"/>
              </a:rPr>
              <a:t>   endodermo: el </a:t>
            </a:r>
            <a:r>
              <a:rPr lang="es-UY" b="1" dirty="0">
                <a:solidFill>
                  <a:srgbClr val="990000"/>
                </a:solidFill>
                <a:latin typeface="Calibri" pitchFamily="34" charset="0"/>
              </a:rPr>
              <a:t>MESODERMO.</a:t>
            </a:r>
          </a:p>
          <a:p>
            <a:endParaRPr lang="es-UY" b="1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UY" b="1" dirty="0">
                <a:solidFill>
                  <a:srgbClr val="990000"/>
                </a:solidFill>
                <a:latin typeface="Calibri" pitchFamily="34" charset="0"/>
              </a:rPr>
              <a:t>  ¿ CÓMO OCURRE? </a:t>
            </a:r>
          </a:p>
          <a:p>
            <a:endParaRPr lang="es-UY" b="1" dirty="0">
              <a:solidFill>
                <a:srgbClr val="99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UY" b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s-UY" dirty="0">
                <a:latin typeface="Calibri" pitchFamily="34" charset="0"/>
              </a:rPr>
              <a:t>       </a:t>
            </a:r>
          </a:p>
          <a:p>
            <a:r>
              <a:rPr lang="es-UY" dirty="0">
                <a:latin typeface="Calibri" pitchFamily="34" charset="0"/>
              </a:rPr>
              <a:t>     - Formación de </a:t>
            </a:r>
            <a:r>
              <a:rPr lang="es-UY" b="1" dirty="0">
                <a:latin typeface="Calibri" pitchFamily="34" charset="0"/>
              </a:rPr>
              <a:t>línea primitiva </a:t>
            </a:r>
          </a:p>
          <a:p>
            <a:r>
              <a:rPr lang="es-UY" dirty="0">
                <a:latin typeface="Calibri" pitchFamily="34" charset="0"/>
              </a:rPr>
              <a:t>        en superficie del </a:t>
            </a:r>
            <a:r>
              <a:rPr lang="es-UY" b="1" dirty="0">
                <a:latin typeface="Calibri" pitchFamily="34" charset="0"/>
              </a:rPr>
              <a:t>ectodermo.</a:t>
            </a:r>
          </a:p>
          <a:p>
            <a:r>
              <a:rPr lang="es-UY" b="1" dirty="0">
                <a:latin typeface="Calibri" pitchFamily="34" charset="0"/>
              </a:rPr>
              <a:t>     - </a:t>
            </a:r>
            <a:r>
              <a:rPr lang="es-UY" dirty="0">
                <a:latin typeface="Calibri" pitchFamily="34" charset="0"/>
              </a:rPr>
              <a:t>Células ectodérmicas migran hacia</a:t>
            </a:r>
          </a:p>
          <a:p>
            <a:r>
              <a:rPr lang="es-UY" b="1" dirty="0">
                <a:latin typeface="Calibri" pitchFamily="34" charset="0"/>
              </a:rPr>
              <a:t>        </a:t>
            </a:r>
            <a:r>
              <a:rPr lang="es-UY" dirty="0">
                <a:latin typeface="Calibri" pitchFamily="34" charset="0"/>
              </a:rPr>
              <a:t>línea primitiva y </a:t>
            </a:r>
            <a:r>
              <a:rPr lang="es-UY" b="1" dirty="0">
                <a:latin typeface="Calibri" pitchFamily="34" charset="0"/>
              </a:rPr>
              <a:t>se invaginan </a:t>
            </a:r>
            <a:r>
              <a:rPr lang="es-UY" dirty="0">
                <a:latin typeface="Calibri" pitchFamily="34" charset="0"/>
              </a:rPr>
              <a:t>en ella.</a:t>
            </a:r>
          </a:p>
          <a:p>
            <a:r>
              <a:rPr lang="es-UY" dirty="0">
                <a:latin typeface="Calibri" pitchFamily="34" charset="0"/>
              </a:rPr>
              <a:t>     - Se genera una nueva hoja embrionaria</a:t>
            </a:r>
          </a:p>
          <a:p>
            <a:r>
              <a:rPr lang="es-UY" dirty="0">
                <a:latin typeface="Calibri" pitchFamily="34" charset="0"/>
              </a:rPr>
              <a:t>        entre ectodermo y endodermo, </a:t>
            </a:r>
          </a:p>
          <a:p>
            <a:r>
              <a:rPr lang="es-UY" dirty="0">
                <a:latin typeface="Calibri" pitchFamily="34" charset="0"/>
              </a:rPr>
              <a:t>        llamada </a:t>
            </a:r>
            <a:r>
              <a:rPr lang="es-UY" b="1" dirty="0">
                <a:latin typeface="Calibri" pitchFamily="34" charset="0"/>
              </a:rPr>
              <a:t>mesodermo</a:t>
            </a:r>
            <a:r>
              <a:rPr lang="es-UY" dirty="0">
                <a:latin typeface="Calibri" pitchFamily="34" charset="0"/>
              </a:rPr>
              <a:t>.</a:t>
            </a:r>
          </a:p>
          <a:p>
            <a:r>
              <a:rPr lang="es-UY" dirty="0">
                <a:latin typeface="Calibri" pitchFamily="34" charset="0"/>
              </a:rPr>
              <a:t>     - El embrión es ahora un </a:t>
            </a:r>
            <a:r>
              <a:rPr lang="es-UY" b="1" dirty="0">
                <a:latin typeface="Calibri" pitchFamily="34" charset="0"/>
              </a:rPr>
              <a:t>disco germinativo </a:t>
            </a:r>
            <a:r>
              <a:rPr lang="es-UY" b="1" dirty="0" err="1">
                <a:latin typeface="Calibri" pitchFamily="34" charset="0"/>
              </a:rPr>
              <a:t>trilaminar</a:t>
            </a:r>
            <a:endParaRPr lang="es-UY" b="1" dirty="0">
              <a:latin typeface="Calibri" pitchFamily="34" charset="0"/>
            </a:endParaRPr>
          </a:p>
          <a:p>
            <a:r>
              <a:rPr lang="es-UY" b="1" dirty="0">
                <a:latin typeface="Calibri" pitchFamily="34" charset="0"/>
              </a:rPr>
              <a:t>        </a:t>
            </a:r>
            <a:r>
              <a:rPr lang="es-UY" dirty="0">
                <a:latin typeface="Calibri" pitchFamily="34" charset="0"/>
              </a:rPr>
              <a:t>llamado</a:t>
            </a:r>
            <a:r>
              <a:rPr lang="es-UY" b="1" dirty="0">
                <a:latin typeface="Calibri" pitchFamily="34" charset="0"/>
              </a:rPr>
              <a:t> </a:t>
            </a:r>
            <a:r>
              <a:rPr lang="es-UY" sz="2000" b="1" dirty="0">
                <a:solidFill>
                  <a:srgbClr val="990000"/>
                </a:solidFill>
                <a:latin typeface="Calibri" pitchFamily="34" charset="0"/>
              </a:rPr>
              <a:t>GÁSTRULA</a:t>
            </a:r>
            <a:r>
              <a:rPr lang="es-UY" b="1" dirty="0">
                <a:latin typeface="Calibri" pitchFamily="34" charset="0"/>
              </a:rPr>
              <a:t>.</a:t>
            </a:r>
            <a:endParaRPr lang="es-UY" dirty="0">
              <a:latin typeface="Calibri" pitchFamily="34" charset="0"/>
            </a:endParaRPr>
          </a:p>
          <a:p>
            <a:endParaRPr lang="es-UY" dirty="0">
              <a:latin typeface="Calibri" pitchFamily="34" charset="0"/>
            </a:endParaRPr>
          </a:p>
        </p:txBody>
      </p:sp>
      <p:pic>
        <p:nvPicPr>
          <p:cNvPr id="20483" name="Picture 4" descr="http://image.slidesharecdn.com/embriologiahumanaujap-131120123140-phpapp02/95/embriologia-humana-ujap-15-638.jpg?cb=1384950747"/>
          <p:cNvPicPr>
            <a:picLocks noChangeAspect="1" noChangeArrowheads="1"/>
          </p:cNvPicPr>
          <p:nvPr/>
        </p:nvPicPr>
        <p:blipFill>
          <a:blip r:embed="rId2" cstate="print"/>
          <a:srcRect l="11664" t="40355" r="72353" b="35258"/>
          <a:stretch>
            <a:fillRect/>
          </a:stretch>
        </p:blipFill>
        <p:spPr bwMode="auto">
          <a:xfrm>
            <a:off x="3492500" y="1700213"/>
            <a:ext cx="1774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image.slidesharecdn.com/embrin-130103190828-phpapp01/95/desarrollo-embrionario-11-638.jpg?cb=1357240151"/>
          <p:cNvPicPr>
            <a:picLocks noChangeAspect="1" noChangeArrowheads="1"/>
          </p:cNvPicPr>
          <p:nvPr/>
        </p:nvPicPr>
        <p:blipFill>
          <a:blip r:embed="rId3" cstate="print"/>
          <a:srcRect l="50346" t="28235" r="4607" b="38824"/>
          <a:stretch>
            <a:fillRect/>
          </a:stretch>
        </p:blipFill>
        <p:spPr bwMode="auto">
          <a:xfrm>
            <a:off x="4427538" y="2708275"/>
            <a:ext cx="4032250" cy="2089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2" descr="http://image.slidesharecdn.com/embrin-130103190828-phpapp01/95/desarrollo-embrionario-11-638.jpg?cb=1357240151"/>
          <p:cNvPicPr>
            <a:picLocks noChangeAspect="1" noChangeArrowheads="1"/>
          </p:cNvPicPr>
          <p:nvPr/>
        </p:nvPicPr>
        <p:blipFill>
          <a:blip r:embed="rId3" cstate="print"/>
          <a:srcRect l="57413" t="61176" r="6374" b="1176"/>
          <a:stretch>
            <a:fillRect/>
          </a:stretch>
        </p:blipFill>
        <p:spPr bwMode="auto">
          <a:xfrm>
            <a:off x="5651500" y="5003800"/>
            <a:ext cx="23764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648072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es-ES" sz="3600" b="1" dirty="0" smtClean="0">
                <a:solidFill>
                  <a:srgbClr val="800000"/>
                </a:solidFill>
              </a:rPr>
              <a:t>DESTINO DE LAS HOJAS EMBRIONARIAS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sz="1800" smtClean="0"/>
              <a:t>                                                       </a:t>
            </a:r>
            <a:r>
              <a:rPr lang="es-ES" sz="2800" smtClean="0"/>
              <a:t>                               </a:t>
            </a:r>
          </a:p>
          <a:p>
            <a:pPr>
              <a:buFont typeface="Arial" charset="0"/>
              <a:buNone/>
            </a:pPr>
            <a:r>
              <a:rPr lang="es-ES" sz="2800" smtClean="0"/>
              <a:t>       </a:t>
            </a:r>
            <a:endParaRPr lang="es-ES" sz="1800" smtClean="0">
              <a:solidFill>
                <a:srgbClr val="800000"/>
              </a:solidFill>
            </a:endParaRPr>
          </a:p>
          <a:p>
            <a:pPr>
              <a:buFont typeface="Arial" charset="0"/>
              <a:buNone/>
            </a:pPr>
            <a:endParaRPr lang="es-ES" sz="1800" smtClean="0">
              <a:solidFill>
                <a:srgbClr val="800000"/>
              </a:solidFill>
            </a:endParaRPr>
          </a:p>
          <a:p>
            <a:pPr>
              <a:buFont typeface="Arial" charset="0"/>
              <a:buNone/>
            </a:pPr>
            <a:r>
              <a:rPr lang="es-ES" sz="1800" smtClean="0">
                <a:solidFill>
                  <a:srgbClr val="800000"/>
                </a:solidFill>
              </a:rPr>
              <a:t>                                                  </a:t>
            </a:r>
          </a:p>
          <a:p>
            <a:pPr>
              <a:buFont typeface="Arial" charset="0"/>
              <a:buNone/>
            </a:pPr>
            <a:endParaRPr lang="es-ES" sz="1800" smtClean="0">
              <a:solidFill>
                <a:srgbClr val="800000"/>
              </a:solidFill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5508104" y="1124744"/>
          <a:ext cx="324036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652120" y="1556792"/>
            <a:ext cx="576064" cy="216023"/>
          </a:xfrm>
          <a:prstGeom prst="rightArrow">
            <a:avLst>
              <a:gd name="adj1" fmla="val 50000"/>
              <a:gd name="adj2" fmla="val 13425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4499992" y="1844824"/>
            <a:ext cx="216024" cy="1440160"/>
          </a:xfrm>
          <a:prstGeom prst="downArrow">
            <a:avLst>
              <a:gd name="adj1" fmla="val 50000"/>
              <a:gd name="adj2" fmla="val 14972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2843808" y="1556792"/>
            <a:ext cx="615925" cy="216644"/>
          </a:xfrm>
          <a:prstGeom prst="leftArrow">
            <a:avLst>
              <a:gd name="adj1" fmla="val 50000"/>
              <a:gd name="adj2" fmla="val 113051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" name="10 Diagrama"/>
          <p:cNvGraphicFramePr/>
          <p:nvPr/>
        </p:nvGraphicFramePr>
        <p:xfrm>
          <a:off x="1583160" y="2132856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0" y="0"/>
          <a:ext cx="442798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3419872" y="1412776"/>
            <a:ext cx="2232025" cy="4667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800000"/>
                </a:solidFill>
              </a:rPr>
              <a:t>  GÁSTRULA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852</Words>
  <Application>Microsoft Office PowerPoint</Application>
  <PresentationFormat>Presentación en pantalla (4:3)</PresentationFormat>
  <Paragraphs>258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DESARROLLO   DEL   EMBRIÓN      HUMANO</vt:lpstr>
      <vt:lpstr> ETAPAS </vt:lpstr>
      <vt:lpstr>SEGMENTACIÓN</vt:lpstr>
      <vt:lpstr>BLASTULACIÓN</vt:lpstr>
      <vt:lpstr>IMPLANTACIÓN  o  ANIDACIÓN</vt:lpstr>
      <vt:lpstr>Diapositiva 6</vt:lpstr>
      <vt:lpstr>Diapositiva 7</vt:lpstr>
      <vt:lpstr>GASTRULACIÓN </vt:lpstr>
      <vt:lpstr>DESTINO DE LAS HOJAS EMBRIONARIAS</vt:lpstr>
      <vt:lpstr>HISTOGÉNESIS    -    ORGANOGÉNESIS</vt:lpstr>
      <vt:lpstr>Diapositiva 11</vt:lpstr>
      <vt:lpstr>Diapositiva 12</vt:lpstr>
      <vt:lpstr>TEJIDOS MUY DIFERENCIADOS Y ESPECIALIZADOS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Malena</dc:creator>
  <cp:lastModifiedBy>Malena</cp:lastModifiedBy>
  <cp:revision>65</cp:revision>
  <dcterms:created xsi:type="dcterms:W3CDTF">2016-05-03T21:05:26Z</dcterms:created>
  <dcterms:modified xsi:type="dcterms:W3CDTF">2016-05-10T13:57:51Z</dcterms:modified>
</cp:coreProperties>
</file>