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82E8D1-8E9C-4134-A786-96541D16C3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UNIDADES DE DISTANCIA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464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400410-A6CE-4519-BCFF-1712CB2F2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unidades empleadas en Astronomía son tres: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7E45B0-8987-42BC-A443-D02410BD8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Unidad Astronómica</a:t>
            </a:r>
          </a:p>
          <a:p>
            <a:r>
              <a:rPr lang="es-ES" sz="2400" dirty="0"/>
              <a:t>Año Luz </a:t>
            </a:r>
          </a:p>
          <a:p>
            <a:r>
              <a:rPr lang="es-ES" sz="2400" dirty="0"/>
              <a:t>Parsec</a:t>
            </a:r>
          </a:p>
        </p:txBody>
      </p:sp>
    </p:spTree>
    <p:extLst>
      <p:ext uri="{BB962C8B-B14F-4D97-AF65-F5344CB8AC3E}">
        <p14:creationId xmlns:p14="http://schemas.microsoft.com/office/powerpoint/2010/main" val="325883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9FE63-6504-4E1B-BF6C-83B114653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Unidad Astronómica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7E2F11-E5A2-4ACE-81F0-BCF2EB740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/>
              <a:t>Se define como la distancia media entre el Sol y la Tierra, equivale a 150.000.000 km.</a:t>
            </a:r>
          </a:p>
          <a:p>
            <a:endParaRPr lang="es-ES" sz="2000" dirty="0"/>
          </a:p>
          <a:p>
            <a:r>
              <a:rPr lang="es-ES" sz="2000" dirty="0"/>
              <a:t>Se utiliza para medir distancias entre objetos ubicados dentro del Sistema Solar.</a:t>
            </a:r>
          </a:p>
          <a:p>
            <a:endParaRPr lang="es-ES" sz="2000" dirty="0"/>
          </a:p>
          <a:p>
            <a:r>
              <a:rPr lang="es-ES" sz="2000" dirty="0"/>
              <a:t>1ua = 150.000.000km</a:t>
            </a:r>
          </a:p>
        </p:txBody>
      </p:sp>
    </p:spTree>
    <p:extLst>
      <p:ext uri="{BB962C8B-B14F-4D97-AF65-F5344CB8AC3E}">
        <p14:creationId xmlns:p14="http://schemas.microsoft.com/office/powerpoint/2010/main" val="406379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8ADDB6-6405-496A-8FBE-821403C37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Año Luz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077A79-56A2-4E18-9E03-B14DBBC5B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000" dirty="0"/>
              <a:t>Se define como la distancia que la luz recorre en un año, bajo dos condiciones:</a:t>
            </a:r>
          </a:p>
          <a:p>
            <a:pPr lvl="1"/>
            <a:r>
              <a:rPr lang="es-ES" sz="2000" dirty="0"/>
              <a:t>A la velocidad de la luz (300.000 km/</a:t>
            </a:r>
            <a:r>
              <a:rPr lang="es-ES" sz="2000" dirty="0" err="1"/>
              <a:t>seg</a:t>
            </a:r>
            <a:r>
              <a:rPr lang="es-ES" sz="2000" dirty="0"/>
              <a:t>).</a:t>
            </a:r>
          </a:p>
          <a:p>
            <a:pPr lvl="1"/>
            <a:r>
              <a:rPr lang="es-ES" sz="2000" dirty="0"/>
              <a:t>En el vacío.</a:t>
            </a:r>
          </a:p>
          <a:p>
            <a:pPr marL="0" indent="0">
              <a:buNone/>
            </a:pPr>
            <a:endParaRPr lang="es-ES" sz="2000" dirty="0"/>
          </a:p>
          <a:p>
            <a:r>
              <a:rPr lang="es-ES" sz="2000" dirty="0"/>
              <a:t>1al = 9,5x10</a:t>
            </a:r>
            <a:r>
              <a:rPr lang="es-ES" sz="2000" baseline="30000" dirty="0"/>
              <a:t>12</a:t>
            </a:r>
            <a:r>
              <a:rPr lang="es-ES" sz="2000" dirty="0"/>
              <a:t>km (9,5 billones de kilómetros).</a:t>
            </a:r>
          </a:p>
          <a:p>
            <a:r>
              <a:rPr lang="es-ES" sz="2000" dirty="0"/>
              <a:t>1al = 63.241ua </a:t>
            </a:r>
            <a:r>
              <a:rPr lang="es-ES" sz="2000" baseline="30000" dirty="0"/>
              <a:t> </a:t>
            </a:r>
            <a:endParaRPr lang="es-ES" sz="2000" dirty="0"/>
          </a:p>
          <a:p>
            <a:pPr marL="457200" lvl="1" indent="0">
              <a:buNone/>
            </a:pPr>
            <a:endParaRPr lang="es-ES" dirty="0"/>
          </a:p>
          <a:p>
            <a:pPr marL="457200" lvl="1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2063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F0563C-4395-4A93-90FE-88926FDE8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Parsec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02A702-36B7-41CD-A86B-6FED404EE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/>
              <a:t>Es la distancia desde la cual se vería a la Tierra y el Sol separados por una distancia angular de un segundo, es decir 1" de arco. Equivale aproximadamente a 3,26 años luz.</a:t>
            </a:r>
          </a:p>
          <a:p>
            <a:endParaRPr lang="es-ES" sz="2000" dirty="0"/>
          </a:p>
          <a:p>
            <a:r>
              <a:rPr lang="es-ES" sz="2000" dirty="0"/>
              <a:t>1pc = 3,26al</a:t>
            </a:r>
          </a:p>
          <a:p>
            <a:r>
              <a:rPr lang="es-ES" sz="2000" dirty="0"/>
              <a:t>1pc = 206.265ua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237A0EC-A6BD-43FF-B8DD-77C21F8C2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9930" y="3014393"/>
            <a:ext cx="3007508" cy="358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912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B70FAC-24F4-458E-8A08-5F0644D0F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Ejemplos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680171-5C2B-4A75-B19F-C07979E42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Para resolver este tipo de ejercicios los haremos con regla de tres, luego de conocer las equivalencias. </a:t>
            </a:r>
          </a:p>
          <a:p>
            <a:endParaRPr lang="es-ES" dirty="0"/>
          </a:p>
          <a:p>
            <a:r>
              <a:rPr lang="es-ES" dirty="0"/>
              <a:t>El astro A se encuentra a 15 años luz de distancia a la Tierra y el astro B a 37 unidades astronómicas. ¿Qué objeto se encuentra más cerca?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1al ---- 63.241ua</a:t>
            </a:r>
          </a:p>
          <a:p>
            <a:pPr marL="0" indent="0">
              <a:buNone/>
            </a:pPr>
            <a:r>
              <a:rPr lang="es-ES" dirty="0"/>
              <a:t>15al --- x = 984.615ua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Entonces el astro B se encuentra muchísimo más cerca de la Tierra que el astro A.</a:t>
            </a:r>
          </a:p>
        </p:txBody>
      </p:sp>
    </p:spTree>
    <p:extLst>
      <p:ext uri="{BB962C8B-B14F-4D97-AF65-F5344CB8AC3E}">
        <p14:creationId xmlns:p14="http://schemas.microsoft.com/office/powerpoint/2010/main" val="316694377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{5119F7BE-7390-403A-860D-0DA56366C4FD}tf16401371</Template>
  <TotalTime>55</TotalTime>
  <Words>219</Words>
  <Application>Microsoft Office PowerPoint</Application>
  <PresentationFormat>Panorámica</PresentationFormat>
  <Paragraphs>32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Calibri Light</vt:lpstr>
      <vt:lpstr>Rockwell</vt:lpstr>
      <vt:lpstr>Wingdings</vt:lpstr>
      <vt:lpstr>Atlas</vt:lpstr>
      <vt:lpstr>UNIDADES DE DISTANCIA</vt:lpstr>
      <vt:lpstr>Las unidades empleadas en Astronomía son tres: </vt:lpstr>
      <vt:lpstr>Unidad Astronómica</vt:lpstr>
      <vt:lpstr>Año Luz</vt:lpstr>
      <vt:lpstr>Parsec</vt:lpstr>
      <vt:lpstr>Ejemplos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UNIDADES DE DISTANCIA</dc:title>
  <dc:creator>Vladimir Pérez Priori</dc:creator>
  <cp:lastModifiedBy>Vladimir Pérez Priori</cp:lastModifiedBy>
  <cp:revision>5</cp:revision>
  <dcterms:created xsi:type="dcterms:W3CDTF">2020-04-20T14:55:57Z</dcterms:created>
  <dcterms:modified xsi:type="dcterms:W3CDTF">2020-04-20T15:51:16Z</dcterms:modified>
</cp:coreProperties>
</file>