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7772400" cy="10058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UY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UY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3B36443-AB1C-41EA-BCCC-0FF5AD1DD6F0}" type="datetime">
              <a:rPr lang="es-UY" sz="1200" b="0" strike="noStrike" spc="-1">
                <a:solidFill>
                  <a:srgbClr val="8B8B8B"/>
                </a:solidFill>
                <a:latin typeface="Calibri"/>
              </a:rPr>
              <a:t>20/11/2019</a:t>
            </a:fld>
            <a:endParaRPr lang="es-UY" sz="12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s-UY" sz="2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7093C1C9-5DF6-420D-819B-1CF04BEC5180}" type="slidenum">
              <a:rPr lang="es-UY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UY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UY" sz="1800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UY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s-UY" sz="24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UY" sz="20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s-UY" sz="20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UY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UY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UY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1440000" y="432000"/>
            <a:ext cx="6552000" cy="913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5400" b="1" u="sng" strike="noStrike" spc="-1">
                <a:solidFill>
                  <a:srgbClr val="FFFFFF"/>
                </a:solidFill>
                <a:uFillTx/>
                <a:latin typeface="Calibri"/>
              </a:rPr>
              <a:t>ECLIPSE DE SOL</a:t>
            </a:r>
            <a:endParaRPr lang="es-UY" sz="5400" b="0" u="sng" strike="noStrike" spc="-1">
              <a:uFillTx/>
              <a:latin typeface="Arial"/>
            </a:endParaRPr>
          </a:p>
        </p:txBody>
      </p:sp>
      <p:pic>
        <p:nvPicPr>
          <p:cNvPr id="42" name="5 Imagen" descr="esquema eclilpe sol.jpg"/>
          <p:cNvPicPr/>
          <p:nvPr/>
        </p:nvPicPr>
        <p:blipFill>
          <a:blip r:embed="rId2"/>
          <a:stretch/>
        </p:blipFill>
        <p:spPr>
          <a:xfrm>
            <a:off x="1152000" y="1628640"/>
            <a:ext cx="6981480" cy="44193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1 Imagen" descr="eclipse luna secuencia 1.jpg"/>
          <p:cNvPicPr/>
          <p:nvPr/>
        </p:nvPicPr>
        <p:blipFill>
          <a:blip r:embed="rId2"/>
          <a:stretch/>
        </p:blipFill>
        <p:spPr>
          <a:xfrm>
            <a:off x="2288520" y="0"/>
            <a:ext cx="4566240" cy="685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>
            <a:off x="0" y="1484640"/>
            <a:ext cx="9143640" cy="3411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3200" b="1" strike="noStrike" spc="-1">
                <a:solidFill>
                  <a:srgbClr val="FFFF00"/>
                </a:solidFill>
                <a:latin typeface="Calibri"/>
              </a:rPr>
              <a:t>Los eclipses son periódicos:</a:t>
            </a:r>
            <a:endParaRPr lang="es-UY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800" b="1" strike="noStrike" spc="-1">
                <a:solidFill>
                  <a:srgbClr val="FFFFFF"/>
                </a:solidFill>
                <a:latin typeface="Calibri"/>
              </a:rPr>
              <a:t>	Un periodo se denomina Saros.</a:t>
            </a:r>
            <a:endParaRPr lang="es-UY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800" b="1" strike="noStrike" spc="-1">
                <a:solidFill>
                  <a:srgbClr val="FFFFFF"/>
                </a:solidFill>
                <a:latin typeface="Calibri"/>
              </a:rPr>
              <a:t>	Los saros tiene una duración de 18 años y 10 (u 11) días, el numero de eclipses varia, en promedio cada saro posee 84 eclipses, la mitad lunares y la otra mitad solares (mínimo de eclipses de 78).</a:t>
            </a:r>
            <a:endParaRPr lang="es-UY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UY" sz="2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1 Imagen" descr="Eclipse solar espacio.jpg"/>
          <p:cNvPicPr/>
          <p:nvPr/>
        </p:nvPicPr>
        <p:blipFill>
          <a:blip r:embed="rId2"/>
          <a:stretch/>
        </p:blipFill>
        <p:spPr>
          <a:xfrm>
            <a:off x="2428920" y="324000"/>
            <a:ext cx="4285800" cy="6210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1 Imagen" descr="eclipse anular sol.jpg"/>
          <p:cNvPicPr/>
          <p:nvPr/>
        </p:nvPicPr>
        <p:blipFill>
          <a:blip r:embed="rId2"/>
          <a:stretch/>
        </p:blipFill>
        <p:spPr>
          <a:xfrm>
            <a:off x="0" y="383760"/>
            <a:ext cx="9143640" cy="6090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1 Imagen" descr="solar eclpse secuencia.jpg"/>
          <p:cNvPicPr/>
          <p:nvPr/>
        </p:nvPicPr>
        <p:blipFill>
          <a:blip r:embed="rId2"/>
          <a:stretch/>
        </p:blipFill>
        <p:spPr>
          <a:xfrm>
            <a:off x="2339640" y="80640"/>
            <a:ext cx="4536000" cy="68043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1 Imagen" descr="solar eclipse.jpg"/>
          <p:cNvPicPr/>
          <p:nvPr/>
        </p:nvPicPr>
        <p:blipFill>
          <a:blip r:embed="rId2"/>
          <a:stretch/>
        </p:blipFill>
        <p:spPr>
          <a:xfrm>
            <a:off x="2411640" y="161280"/>
            <a:ext cx="4392000" cy="6644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2 Imagen" descr="Eclipse total Chile 1.jpeg"/>
          <p:cNvPicPr/>
          <p:nvPr/>
        </p:nvPicPr>
        <p:blipFill>
          <a:blip r:embed="rId2"/>
          <a:stretch/>
        </p:blipFill>
        <p:spPr>
          <a:xfrm>
            <a:off x="0" y="908640"/>
            <a:ext cx="2194560" cy="2924640"/>
          </a:xfrm>
          <a:prstGeom prst="rect">
            <a:avLst/>
          </a:prstGeom>
          <a:ln>
            <a:noFill/>
          </a:ln>
        </p:spPr>
      </p:pic>
      <p:pic>
        <p:nvPicPr>
          <p:cNvPr id="48" name="3 Imagen" descr="Eclipse total Chile 2.jpeg"/>
          <p:cNvPicPr/>
          <p:nvPr/>
        </p:nvPicPr>
        <p:blipFill>
          <a:blip r:embed="rId3"/>
          <a:stretch/>
        </p:blipFill>
        <p:spPr>
          <a:xfrm>
            <a:off x="2123640" y="908640"/>
            <a:ext cx="2194560" cy="2924640"/>
          </a:xfrm>
          <a:prstGeom prst="rect">
            <a:avLst/>
          </a:prstGeom>
          <a:ln>
            <a:noFill/>
          </a:ln>
        </p:spPr>
      </p:pic>
      <p:pic>
        <p:nvPicPr>
          <p:cNvPr id="49" name="4 Imagen" descr="Eclipse total Chile 3.jpeg"/>
          <p:cNvPicPr/>
          <p:nvPr/>
        </p:nvPicPr>
        <p:blipFill>
          <a:blip r:embed="rId4"/>
          <a:stretch/>
        </p:blipFill>
        <p:spPr>
          <a:xfrm>
            <a:off x="4318200" y="884520"/>
            <a:ext cx="2212920" cy="2948760"/>
          </a:xfrm>
          <a:prstGeom prst="rect">
            <a:avLst/>
          </a:prstGeom>
          <a:ln>
            <a:noFill/>
          </a:ln>
        </p:spPr>
      </p:pic>
      <p:pic>
        <p:nvPicPr>
          <p:cNvPr id="50" name="5 Imagen" descr="Eclipse total Chile 4.jpeg"/>
          <p:cNvPicPr/>
          <p:nvPr/>
        </p:nvPicPr>
        <p:blipFill>
          <a:blip r:embed="rId5"/>
          <a:stretch/>
        </p:blipFill>
        <p:spPr>
          <a:xfrm>
            <a:off x="6512760" y="908640"/>
            <a:ext cx="2212920" cy="2948760"/>
          </a:xfrm>
          <a:prstGeom prst="rect">
            <a:avLst/>
          </a:prstGeom>
          <a:ln>
            <a:noFill/>
          </a:ln>
        </p:spPr>
      </p:pic>
      <p:pic>
        <p:nvPicPr>
          <p:cNvPr id="51" name="6 Imagen" descr="Eclipse total Chile 5.jpeg"/>
          <p:cNvPicPr/>
          <p:nvPr/>
        </p:nvPicPr>
        <p:blipFill>
          <a:blip r:embed="rId6"/>
          <a:stretch/>
        </p:blipFill>
        <p:spPr>
          <a:xfrm>
            <a:off x="0" y="3933000"/>
            <a:ext cx="2194560" cy="2924640"/>
          </a:xfrm>
          <a:prstGeom prst="rect">
            <a:avLst/>
          </a:prstGeom>
          <a:ln>
            <a:noFill/>
          </a:ln>
        </p:spPr>
      </p:pic>
      <p:pic>
        <p:nvPicPr>
          <p:cNvPr id="52" name="7 Imagen" descr="Eclipse total Chile 6.jpeg"/>
          <p:cNvPicPr/>
          <p:nvPr/>
        </p:nvPicPr>
        <p:blipFill>
          <a:blip r:embed="rId7"/>
          <a:stretch/>
        </p:blipFill>
        <p:spPr>
          <a:xfrm>
            <a:off x="2195640" y="3908880"/>
            <a:ext cx="2212920" cy="2948760"/>
          </a:xfrm>
          <a:prstGeom prst="rect">
            <a:avLst/>
          </a:prstGeom>
          <a:ln>
            <a:noFill/>
          </a:ln>
        </p:spPr>
      </p:pic>
      <p:pic>
        <p:nvPicPr>
          <p:cNvPr id="53" name="8 Imagen" descr="Eclipse total Chile 7.jpeg"/>
          <p:cNvPicPr/>
          <p:nvPr/>
        </p:nvPicPr>
        <p:blipFill>
          <a:blip r:embed="rId8"/>
          <a:stretch/>
        </p:blipFill>
        <p:spPr>
          <a:xfrm>
            <a:off x="4356000" y="3908880"/>
            <a:ext cx="2212920" cy="2948760"/>
          </a:xfrm>
          <a:prstGeom prst="rect">
            <a:avLst/>
          </a:prstGeom>
          <a:ln>
            <a:noFill/>
          </a:ln>
        </p:spPr>
      </p:pic>
      <p:pic>
        <p:nvPicPr>
          <p:cNvPr id="54" name="9 Imagen" descr="Eclipse total Chile 8.jpeg"/>
          <p:cNvPicPr/>
          <p:nvPr/>
        </p:nvPicPr>
        <p:blipFill>
          <a:blip r:embed="rId9"/>
          <a:stretch/>
        </p:blipFill>
        <p:spPr>
          <a:xfrm>
            <a:off x="6516360" y="3933000"/>
            <a:ext cx="2194560" cy="2924640"/>
          </a:xfrm>
          <a:prstGeom prst="rect">
            <a:avLst/>
          </a:prstGeom>
          <a:ln>
            <a:noFill/>
          </a:ln>
        </p:spPr>
      </p:pic>
      <p:sp>
        <p:nvSpPr>
          <p:cNvPr id="55" name="CustomShape 1"/>
          <p:cNvSpPr/>
          <p:nvPr/>
        </p:nvSpPr>
        <p:spPr>
          <a:xfrm>
            <a:off x="30960" y="260640"/>
            <a:ext cx="924120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2400" b="1" strike="noStrike" spc="-1">
                <a:solidFill>
                  <a:srgbClr val="FFFF00"/>
                </a:solidFill>
                <a:latin typeface="Calibri"/>
              </a:rPr>
              <a:t>ECLIPSE TOTAL DE SOL: visto desde la Serena, Chile.</a:t>
            </a:r>
            <a:endParaRPr lang="es-UY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1 Imagen" descr="eclipse luna esquema.png"/>
          <p:cNvPicPr/>
          <p:nvPr/>
        </p:nvPicPr>
        <p:blipFill>
          <a:blip r:embed="rId2"/>
          <a:stretch/>
        </p:blipFill>
        <p:spPr>
          <a:xfrm>
            <a:off x="0" y="1412640"/>
            <a:ext cx="9143640" cy="4571640"/>
          </a:xfrm>
          <a:prstGeom prst="rect">
            <a:avLst/>
          </a:prstGeom>
          <a:ln>
            <a:noFill/>
          </a:ln>
        </p:spPr>
      </p:pic>
      <p:sp>
        <p:nvSpPr>
          <p:cNvPr id="57" name="CustomShape 1"/>
          <p:cNvSpPr/>
          <p:nvPr/>
        </p:nvSpPr>
        <p:spPr>
          <a:xfrm>
            <a:off x="1884960" y="332640"/>
            <a:ext cx="5149440" cy="69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4000" b="1" u="sng" strike="noStrike" spc="-1">
                <a:solidFill>
                  <a:srgbClr val="FFFFFF"/>
                </a:solidFill>
                <a:uFillTx/>
                <a:latin typeface="Calibri"/>
              </a:rPr>
              <a:t>ECLIPSE DE LUNA</a:t>
            </a:r>
            <a:endParaRPr lang="es-UY" sz="4000" b="0" u="sng" strike="noStrike" spc="-1"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1 Imagen" descr="Eclipse-Lunar-Total.jpg"/>
          <p:cNvPicPr/>
          <p:nvPr/>
        </p:nvPicPr>
        <p:blipFill>
          <a:blip r:embed="rId2"/>
          <a:stretch/>
        </p:blipFill>
        <p:spPr>
          <a:xfrm>
            <a:off x="0" y="852480"/>
            <a:ext cx="9143640" cy="51526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1 Imagen" descr="eclipse luna secuencia 1.jpg"/>
          <p:cNvPicPr/>
          <p:nvPr/>
        </p:nvPicPr>
        <p:blipFill>
          <a:blip r:embed="rId2"/>
          <a:stretch/>
        </p:blipFill>
        <p:spPr>
          <a:xfrm>
            <a:off x="2288520" y="0"/>
            <a:ext cx="4566240" cy="6857640"/>
          </a:xfrm>
          <a:prstGeom prst="rect">
            <a:avLst/>
          </a:prstGeom>
          <a:ln>
            <a:noFill/>
          </a:ln>
        </p:spPr>
      </p:pic>
      <p:pic>
        <p:nvPicPr>
          <p:cNvPr id="60" name="2 Imagen" descr="eclipse luna secuencia 2.jpg"/>
          <p:cNvPicPr/>
          <p:nvPr/>
        </p:nvPicPr>
        <p:blipFill>
          <a:blip r:embed="rId3"/>
          <a:stretch/>
        </p:blipFill>
        <p:spPr>
          <a:xfrm>
            <a:off x="2286000" y="0"/>
            <a:ext cx="4571640" cy="685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76</Words>
  <Application>Microsoft Office PowerPoint</Application>
  <PresentationFormat>Presentación en pantalla (4:3)</PresentationFormat>
  <Paragraphs>6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Vladimir Pérez Priori</dc:creator>
  <dc:description/>
  <cp:lastModifiedBy>vladimir</cp:lastModifiedBy>
  <cp:revision>14</cp:revision>
  <dcterms:created xsi:type="dcterms:W3CDTF">2019-06-25T11:21:25Z</dcterms:created>
  <dcterms:modified xsi:type="dcterms:W3CDTF">2019-11-20T13:36:12Z</dcterms:modified>
  <dc:language>es-UY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HP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Presentación en pantalla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11</vt:i4>
  </property>
</Properties>
</file>