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772F2C-0C93-44A6-B7DB-85D11E3BA0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u="sng" dirty="0"/>
              <a:t>TIPOS DE ASTROS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4CCC29A-1E9D-4729-A489-FBD28ABEF593}"/>
              </a:ext>
            </a:extLst>
          </p:cNvPr>
          <p:cNvSpPr txBox="1"/>
          <p:nvPr/>
        </p:nvSpPr>
        <p:spPr>
          <a:xfrm>
            <a:off x="8097078" y="4244488"/>
            <a:ext cx="29552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Astros periódicos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Astros perpetuamente visibles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Astros perpetuamente invisibles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E41FBF2-A7A9-45CD-9037-71958DE6B1D5}"/>
              </a:ext>
            </a:extLst>
          </p:cNvPr>
          <p:cNvSpPr txBox="1"/>
          <p:nvPr/>
        </p:nvSpPr>
        <p:spPr>
          <a:xfrm>
            <a:off x="887638" y="5721816"/>
            <a:ext cx="520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Prof. Vladimir Pérez</a:t>
            </a:r>
          </a:p>
          <a:p>
            <a:r>
              <a:rPr lang="es-MX" b="1" dirty="0"/>
              <a:t>mail: vladimir.perez.priori@gmail.com</a:t>
            </a:r>
          </a:p>
        </p:txBody>
      </p:sp>
    </p:spTree>
    <p:extLst>
      <p:ext uri="{BB962C8B-B14F-4D97-AF65-F5344CB8AC3E}">
        <p14:creationId xmlns:p14="http://schemas.microsoft.com/office/powerpoint/2010/main" val="1232580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D2A978-D574-4985-AD93-07E11E997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600" b="1" dirty="0"/>
              <a:t>Conceptos previos: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F0F86D-D142-4872-BF0A-A216465E9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074504"/>
            <a:ext cx="9601200" cy="2792896"/>
          </a:xfrm>
        </p:spPr>
        <p:txBody>
          <a:bodyPr>
            <a:normAutofit/>
          </a:bodyPr>
          <a:lstStyle/>
          <a:p>
            <a:r>
              <a:rPr lang="es-MX" sz="3200" dirty="0"/>
              <a:t>Coordenadas Horizontales (Azimut y Altura)</a:t>
            </a:r>
          </a:p>
          <a:p>
            <a:r>
              <a:rPr lang="es-MX" sz="3200" dirty="0"/>
              <a:t>Culminación superior e inferior</a:t>
            </a:r>
          </a:p>
        </p:txBody>
      </p:sp>
    </p:spTree>
    <p:extLst>
      <p:ext uri="{BB962C8B-B14F-4D97-AF65-F5344CB8AC3E}">
        <p14:creationId xmlns:p14="http://schemas.microsoft.com/office/powerpoint/2010/main" val="2676265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41D254-D02F-4C6E-900B-936107675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82217"/>
            <a:ext cx="9601200" cy="705678"/>
          </a:xfrm>
        </p:spPr>
        <p:txBody>
          <a:bodyPr/>
          <a:lstStyle/>
          <a:p>
            <a:r>
              <a:rPr lang="es-MX" b="1" dirty="0"/>
              <a:t>Coordenadas Horizontales: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9A4A71-8292-4FA7-95F7-F8050B6D4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29" y="887895"/>
            <a:ext cx="11304105" cy="5970105"/>
          </a:xfrm>
        </p:spPr>
        <p:txBody>
          <a:bodyPr>
            <a:normAutofit/>
          </a:bodyPr>
          <a:lstStyle/>
          <a:p>
            <a:r>
              <a:rPr lang="es-MX" dirty="0"/>
              <a:t>Azimut: es un ángulo que se mide sobre el horizonte en dirección “SONE”, es decir que se comienza a medir desde el sur, pasando por el oeste, el norte, el este y completamos el giro al llegar al sur nuevamente. Se mide de 0° a 360°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Altura: es un ángulo que mide la elevación de un objeto respecto el horizonte astronómico hasta el cenit, se mide por lo tanto de 0° a 90°. Para astros por encima de la línea del horizonte la altura será positiva, para objetos por debajo de la línea del horizonte la altura será negativa.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1019BD2-6035-454C-B8C2-9D5C3EFEE3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95" r="14992"/>
          <a:stretch/>
        </p:blipFill>
        <p:spPr>
          <a:xfrm>
            <a:off x="1371600" y="1908313"/>
            <a:ext cx="4035580" cy="324196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9A1FB7C-BE74-41C5-BF28-0C25450293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92" t="11522" r="5411" b="16847"/>
          <a:stretch/>
        </p:blipFill>
        <p:spPr>
          <a:xfrm>
            <a:off x="6893343" y="1908312"/>
            <a:ext cx="4990544" cy="3241967"/>
          </a:xfrm>
          <a:prstGeom prst="rect">
            <a:avLst/>
          </a:prstGeom>
        </p:spPr>
      </p:pic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308DD185-B95E-462F-BDC9-D4A9E71A30F4}"/>
              </a:ext>
            </a:extLst>
          </p:cNvPr>
          <p:cNvSpPr/>
          <p:nvPr/>
        </p:nvSpPr>
        <p:spPr>
          <a:xfrm rot="1897795">
            <a:off x="6346210" y="4253946"/>
            <a:ext cx="263497" cy="10288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15A0A3F0-7C77-4B1C-9718-34143435B9D2}"/>
              </a:ext>
            </a:extLst>
          </p:cNvPr>
          <p:cNvSpPr/>
          <p:nvPr/>
        </p:nvSpPr>
        <p:spPr>
          <a:xfrm rot="12952529">
            <a:off x="5680339" y="1887929"/>
            <a:ext cx="263497" cy="10288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259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6CF3C-4C2D-4855-9342-7179D3AD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14739"/>
            <a:ext cx="9601200" cy="665922"/>
          </a:xfrm>
        </p:spPr>
        <p:txBody>
          <a:bodyPr>
            <a:normAutofit fontScale="90000"/>
          </a:bodyPr>
          <a:lstStyle/>
          <a:p>
            <a:r>
              <a:rPr lang="es-MX" sz="4800" b="1" dirty="0"/>
              <a:t>Culminación: Superior e inferior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6B8AAC-3D3C-4668-8C46-C43AE971E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70991"/>
            <a:ext cx="9601200" cy="1431235"/>
          </a:xfrm>
        </p:spPr>
        <p:txBody>
          <a:bodyPr/>
          <a:lstStyle/>
          <a:p>
            <a:r>
              <a:rPr lang="es-MX" dirty="0"/>
              <a:t>La </a:t>
            </a:r>
            <a:r>
              <a:rPr lang="es-MX" b="1" dirty="0"/>
              <a:t>culminación superior </a:t>
            </a:r>
            <a:r>
              <a:rPr lang="es-MX" dirty="0"/>
              <a:t>es la máxima altura que alcanza un astro en su trayectoria sobre la esfera celeste y se logra en el contacto con el meridiano local. La </a:t>
            </a:r>
            <a:r>
              <a:rPr lang="es-MX" b="1" dirty="0"/>
              <a:t>culminación inferior </a:t>
            </a:r>
            <a:r>
              <a:rPr lang="es-MX" dirty="0"/>
              <a:t>es la mínima altura que alcanza un astro en su trayectoria sobre la esfera celeste y se logra en el contacto con el meridiano local.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E5B7A57-131B-42FA-9007-1D3626C78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"/>
          <a:stretch/>
        </p:blipFill>
        <p:spPr>
          <a:xfrm>
            <a:off x="954157" y="2902226"/>
            <a:ext cx="5009320" cy="287404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CCD76F7-EBB7-4E86-BE57-94553F6F6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330" y="2902225"/>
            <a:ext cx="5111915" cy="287404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AD73E1B-C2E0-4D7B-8E88-0C6E933DB079}"/>
              </a:ext>
            </a:extLst>
          </p:cNvPr>
          <p:cNvSpPr txBox="1"/>
          <p:nvPr/>
        </p:nvSpPr>
        <p:spPr>
          <a:xfrm>
            <a:off x="1030357" y="6054659"/>
            <a:ext cx="5141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Culminación superior = altura máxima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A1BEA16-0BC8-4385-8A75-A3DAF018EEB3}"/>
              </a:ext>
            </a:extLst>
          </p:cNvPr>
          <p:cNvSpPr txBox="1"/>
          <p:nvPr/>
        </p:nvSpPr>
        <p:spPr>
          <a:xfrm>
            <a:off x="6718852" y="6054659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Culminación Inferior = altura mínima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1F7F516-B009-4746-A3F5-E4FDEADF7D50}"/>
              </a:ext>
            </a:extLst>
          </p:cNvPr>
          <p:cNvSpPr txBox="1"/>
          <p:nvPr/>
        </p:nvSpPr>
        <p:spPr>
          <a:xfrm>
            <a:off x="4340086" y="6358595"/>
            <a:ext cx="44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FF00"/>
                </a:solidFill>
              </a:rPr>
              <a:t>En amarillo se muestra el meridiano local</a:t>
            </a:r>
          </a:p>
        </p:txBody>
      </p:sp>
    </p:spTree>
    <p:extLst>
      <p:ext uri="{BB962C8B-B14F-4D97-AF65-F5344CB8AC3E}">
        <p14:creationId xmlns:p14="http://schemas.microsoft.com/office/powerpoint/2010/main" val="2155107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642036-8E7C-4C95-9732-56F497800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20756"/>
            <a:ext cx="9601200" cy="798443"/>
          </a:xfrm>
        </p:spPr>
        <p:txBody>
          <a:bodyPr/>
          <a:lstStyle/>
          <a:p>
            <a:r>
              <a:rPr lang="es-MX" b="1" dirty="0"/>
              <a:t>Astros Periódicamente Visibles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E02CB7-3E05-4981-A43D-23293F789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4243"/>
            <a:ext cx="9601200" cy="1577009"/>
          </a:xfrm>
        </p:spPr>
        <p:txBody>
          <a:bodyPr/>
          <a:lstStyle/>
          <a:p>
            <a:r>
              <a:rPr lang="es-MX" dirty="0"/>
              <a:t>Es aquel astro donde su culminación superior se da en la bóveda visible y la culminación inferior se da en la bóveda invisible. Es decir, que es un astro que parte de su trayectoria la hace por encima de la línea del horizonte y la otra parte lo hace por debajo de la línea del horizonte.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6306BB8-EFAD-46FA-83FA-A4283C384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130" y="2864697"/>
            <a:ext cx="5355342" cy="379902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782F090-6B67-496D-ABCE-9401D2157D8D}"/>
              </a:ext>
            </a:extLst>
          </p:cNvPr>
          <p:cNvSpPr txBox="1"/>
          <p:nvPr/>
        </p:nvSpPr>
        <p:spPr>
          <a:xfrm>
            <a:off x="7089912" y="3761098"/>
            <a:ext cx="48105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Salida: </a:t>
            </a:r>
            <a:r>
              <a:rPr lang="es-MX" dirty="0"/>
              <a:t>se da cuando el objeto aparece por el horizonte.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Puesta: </a:t>
            </a:r>
            <a:r>
              <a:rPr lang="es-MX" dirty="0"/>
              <a:t>se da cuando el objeto desaparece por el horizonte.</a:t>
            </a:r>
          </a:p>
        </p:txBody>
      </p:sp>
    </p:spTree>
    <p:extLst>
      <p:ext uri="{BB962C8B-B14F-4D97-AF65-F5344CB8AC3E}">
        <p14:creationId xmlns:p14="http://schemas.microsoft.com/office/powerpoint/2010/main" val="2154501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1AB0C7-F4E2-41EE-BBE8-564999D41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00269"/>
            <a:ext cx="9601200" cy="1103244"/>
          </a:xfrm>
        </p:spPr>
        <p:txBody>
          <a:bodyPr>
            <a:normAutofit/>
          </a:bodyPr>
          <a:lstStyle/>
          <a:p>
            <a:r>
              <a:rPr lang="es-MX" b="1" dirty="0"/>
              <a:t>Astros Perpetuamente Visibles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611503-AFC9-472E-B159-C6176958B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17984"/>
            <a:ext cx="9601200" cy="1285460"/>
          </a:xfrm>
        </p:spPr>
        <p:txBody>
          <a:bodyPr/>
          <a:lstStyle/>
          <a:p>
            <a:r>
              <a:rPr lang="es-MX" dirty="0"/>
              <a:t>Es aquel astro donde la culminación superior y la culminación inferior se dan sobre la línea del horizonte, es decir en la bóveda visible. Son astros que a lo largo de las 24hs. nunca pasan por debajo de la línea del horizonte y solo se ven en el hemisferio sur.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CD1D7D-DB45-49EB-AD3C-DBDEEADFF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793" y="2521228"/>
            <a:ext cx="5888032" cy="417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22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138D14-C0FD-41D7-AA62-94BE0F867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34009"/>
            <a:ext cx="9601200" cy="917713"/>
          </a:xfrm>
        </p:spPr>
        <p:txBody>
          <a:bodyPr/>
          <a:lstStyle/>
          <a:p>
            <a:r>
              <a:rPr lang="es-MX" b="1" dirty="0"/>
              <a:t>Astros Perpetuamente Invisibles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F1325D-F2EE-4F01-BE59-0CCC2FEC8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51722"/>
            <a:ext cx="9601200" cy="1325217"/>
          </a:xfrm>
        </p:spPr>
        <p:txBody>
          <a:bodyPr/>
          <a:lstStyle/>
          <a:p>
            <a:r>
              <a:rPr lang="es-MX" dirty="0"/>
              <a:t>Es aquel astro donde la culminación superior y la culminación inferior se dan por debajo de la línea del horizonte, es decir en la bóveda invisible. Son astros que a lo largo de las 24hs. nunca pasan por encima de la línea del horizonte y solo se ven en el hemisferio norte.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681E702-5CC6-49BF-9E7B-03A91A896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857" y="2676939"/>
            <a:ext cx="5370286" cy="380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52831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196</TotalTime>
  <Words>439</Words>
  <Application>Microsoft Office PowerPoint</Application>
  <PresentationFormat>Panorámica</PresentationFormat>
  <Paragraphs>35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Franklin Gothic Book</vt:lpstr>
      <vt:lpstr>Recorte</vt:lpstr>
      <vt:lpstr>TIPOS DE ASTROS</vt:lpstr>
      <vt:lpstr>Conceptos previos:</vt:lpstr>
      <vt:lpstr>Coordenadas Horizontales: </vt:lpstr>
      <vt:lpstr>Culminación: Superior e inferior</vt:lpstr>
      <vt:lpstr>Astros Periódicamente Visibles</vt:lpstr>
      <vt:lpstr>Astros Perpetuamente Visibles</vt:lpstr>
      <vt:lpstr>Astros Perpetuamente Invisibles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TIPOS DE ASTROS</dc:title>
  <dc:creator>Vladimir Pérez Priori</dc:creator>
  <cp:lastModifiedBy>Vladimir Pérez Priori</cp:lastModifiedBy>
  <cp:revision>17</cp:revision>
  <dcterms:created xsi:type="dcterms:W3CDTF">2020-03-30T13:52:56Z</dcterms:created>
  <dcterms:modified xsi:type="dcterms:W3CDTF">2020-03-30T23:21:51Z</dcterms:modified>
</cp:coreProperties>
</file>